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48" r:id="rId2"/>
    <p:sldMasterId id="2147483654" r:id="rId3"/>
  </p:sldMasterIdLst>
  <p:sldIdLst>
    <p:sldId id="256" r:id="rId4"/>
    <p:sldId id="295" r:id="rId5"/>
    <p:sldId id="296" r:id="rId6"/>
    <p:sldId id="286" r:id="rId7"/>
    <p:sldId id="260" r:id="rId8"/>
    <p:sldId id="265" r:id="rId9"/>
    <p:sldId id="267" r:id="rId10"/>
    <p:sldId id="263" r:id="rId11"/>
    <p:sldId id="287" r:id="rId12"/>
    <p:sldId id="294" r:id="rId13"/>
    <p:sldId id="268" r:id="rId14"/>
    <p:sldId id="297" r:id="rId15"/>
    <p:sldId id="262" r:id="rId16"/>
    <p:sldId id="272" r:id="rId17"/>
    <p:sldId id="264" r:id="rId18"/>
    <p:sldId id="298" r:id="rId19"/>
    <p:sldId id="257" r:id="rId20"/>
    <p:sldId id="288" r:id="rId21"/>
    <p:sldId id="266" r:id="rId22"/>
    <p:sldId id="293" r:id="rId23"/>
    <p:sldId id="269" r:id="rId24"/>
    <p:sldId id="270" r:id="rId25"/>
    <p:sldId id="291" r:id="rId26"/>
    <p:sldId id="271" r:id="rId27"/>
    <p:sldId id="273" r:id="rId28"/>
    <p:sldId id="274" r:id="rId29"/>
    <p:sldId id="275" r:id="rId30"/>
    <p:sldId id="284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5" r:id="rId40"/>
    <p:sldId id="289" r:id="rId41"/>
    <p:sldId id="290" r:id="rId42"/>
    <p:sldId id="299" r:id="rId43"/>
    <p:sldId id="258" r:id="rId44"/>
    <p:sldId id="259" r:id="rId45"/>
    <p:sldId id="261" r:id="rId46"/>
    <p:sldId id="292" r:id="rId47"/>
    <p:sldId id="300" r:id="rId48"/>
    <p:sldId id="301" r:id="rId49"/>
    <p:sldId id="302" r:id="rId5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627"/>
    <a:srgbClr val="FFB850"/>
    <a:srgbClr val="5BC5DD"/>
    <a:srgbClr val="86B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0867" autoAdjust="0"/>
    <p:restoredTop sz="94660"/>
  </p:normalViewPr>
  <p:slideViewPr>
    <p:cSldViewPr>
      <p:cViewPr>
        <p:scale>
          <a:sx n="100" d="100"/>
          <a:sy n="100" d="100"/>
        </p:scale>
        <p:origin x="-1944" y="-252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-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3803543" y="1844824"/>
            <a:ext cx="1523160" cy="1523160"/>
            <a:chOff x="1640306" y="3355380"/>
            <a:chExt cx="1801812" cy="1801812"/>
          </a:xfrm>
        </p:grpSpPr>
        <p:sp>
          <p:nvSpPr>
            <p:cNvPr id="25" name="Oval 24"/>
            <p:cNvSpPr/>
            <p:nvPr userDrawn="1"/>
          </p:nvSpPr>
          <p:spPr>
            <a:xfrm>
              <a:off x="1651274" y="3366348"/>
              <a:ext cx="1760174" cy="176017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Group 23"/>
            <p:cNvGrpSpPr/>
            <p:nvPr userDrawn="1"/>
          </p:nvGrpSpPr>
          <p:grpSpPr>
            <a:xfrm>
              <a:off x="1640306" y="3355380"/>
              <a:ext cx="1801812" cy="1801812"/>
              <a:chOff x="6325344" y="2878088"/>
              <a:chExt cx="2376265" cy="2376265"/>
            </a:xfrm>
          </p:grpSpPr>
          <p:sp>
            <p:nvSpPr>
              <p:cNvPr id="17" name="Block Arc 16"/>
              <p:cNvSpPr/>
              <p:nvPr userDrawn="1"/>
            </p:nvSpPr>
            <p:spPr>
              <a:xfrm>
                <a:off x="6325344" y="2878088"/>
                <a:ext cx="2376264" cy="2376264"/>
              </a:xfrm>
              <a:prstGeom prst="blockArc">
                <a:avLst>
                  <a:gd name="adj1" fmla="val 10800000"/>
                  <a:gd name="adj2" fmla="val 16212452"/>
                  <a:gd name="adj3" fmla="val 9114"/>
                </a:avLst>
              </a:prstGeom>
              <a:solidFill>
                <a:srgbClr val="86B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Block Arc 20"/>
              <p:cNvSpPr/>
              <p:nvPr userDrawn="1"/>
            </p:nvSpPr>
            <p:spPr>
              <a:xfrm rot="16200000">
                <a:off x="6325344" y="2878089"/>
                <a:ext cx="2376264" cy="2376264"/>
              </a:xfrm>
              <a:prstGeom prst="blockArc">
                <a:avLst>
                  <a:gd name="adj1" fmla="val 10800000"/>
                  <a:gd name="adj2" fmla="val 16212452"/>
                  <a:gd name="adj3" fmla="val 9114"/>
                </a:avLst>
              </a:prstGeom>
              <a:solidFill>
                <a:srgbClr val="5BC5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Block Arc 21"/>
              <p:cNvSpPr/>
              <p:nvPr userDrawn="1"/>
            </p:nvSpPr>
            <p:spPr>
              <a:xfrm rot="10800000">
                <a:off x="6325345" y="2878088"/>
                <a:ext cx="2376264" cy="2376264"/>
              </a:xfrm>
              <a:prstGeom prst="blockArc">
                <a:avLst>
                  <a:gd name="adj1" fmla="val 10800000"/>
                  <a:gd name="adj2" fmla="val 16212452"/>
                  <a:gd name="adj3" fmla="val 9114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Block Arc 22"/>
              <p:cNvSpPr/>
              <p:nvPr userDrawn="1"/>
            </p:nvSpPr>
            <p:spPr>
              <a:xfrm rot="5400000">
                <a:off x="6325344" y="2878088"/>
                <a:ext cx="2376264" cy="2376264"/>
              </a:xfrm>
              <a:prstGeom prst="blockArc">
                <a:avLst>
                  <a:gd name="adj1" fmla="val 10800000"/>
                  <a:gd name="adj2" fmla="val 16212452"/>
                  <a:gd name="adj3" fmla="val 9114"/>
                </a:avLst>
              </a:prstGeom>
              <a:solidFill>
                <a:srgbClr val="F576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8" name="제목 1"/>
          <p:cNvSpPr>
            <a:spLocks noGrp="1"/>
          </p:cNvSpPr>
          <p:nvPr>
            <p:ph type="title" hasCustomPrompt="1"/>
          </p:nvPr>
        </p:nvSpPr>
        <p:spPr>
          <a:xfrm>
            <a:off x="1831504" y="3525590"/>
            <a:ext cx="5472608" cy="5333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POWERPOINT TEMPLATE</a:t>
            </a:r>
            <a:endParaRPr lang="ko-KR" altLang="en-US" dirty="0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832436" y="4070705"/>
            <a:ext cx="5472608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Date</a:t>
            </a:r>
            <a:endParaRPr lang="ko-KR" alt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832436" y="4333585"/>
            <a:ext cx="5472608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Main author’s name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69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-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/>
          <p:cNvSpPr>
            <a:spLocks noGrp="1"/>
          </p:cNvSpPr>
          <p:nvPr>
            <p:ph type="title" hasCustomPrompt="1"/>
          </p:nvPr>
        </p:nvSpPr>
        <p:spPr>
          <a:xfrm>
            <a:off x="4499060" y="4949818"/>
            <a:ext cx="4644940" cy="5333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BRAINSTORM TEMPLATE</a:t>
            </a:r>
            <a:endParaRPr lang="ko-KR" alt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499992" y="5494933"/>
            <a:ext cx="4644940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Date</a:t>
            </a:r>
            <a:endParaRPr lang="ko-KR" altLang="en-US" dirty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99992" y="5757813"/>
            <a:ext cx="4644940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Main author’s name here</a:t>
            </a:r>
            <a:endParaRPr lang="ko-KR" alt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629150" y="4801344"/>
            <a:ext cx="1440160" cy="72008"/>
            <a:chOff x="4716016" y="4725144"/>
            <a:chExt cx="1440160" cy="72008"/>
          </a:xfrm>
        </p:grpSpPr>
        <p:sp>
          <p:nvSpPr>
            <p:cNvPr id="2" name="Rectangle 1"/>
            <p:cNvSpPr/>
            <p:nvPr userDrawn="1"/>
          </p:nvSpPr>
          <p:spPr>
            <a:xfrm>
              <a:off x="4716016" y="4725144"/>
              <a:ext cx="360040" cy="72008"/>
            </a:xfrm>
            <a:prstGeom prst="rect">
              <a:avLst/>
            </a:prstGeom>
            <a:solidFill>
              <a:srgbClr val="86B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5076056" y="4725144"/>
              <a:ext cx="360040" cy="72008"/>
            </a:xfrm>
            <a:prstGeom prst="rect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5436096" y="4725144"/>
              <a:ext cx="360040" cy="72008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5796136" y="4725144"/>
              <a:ext cx="360040" cy="72008"/>
            </a:xfrm>
            <a:prstGeom prst="rect">
              <a:avLst/>
            </a:prstGeom>
            <a:solidFill>
              <a:srgbClr val="F57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5654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ayout-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3803543" y="1844824"/>
            <a:ext cx="1523160" cy="1523160"/>
            <a:chOff x="1640306" y="3355380"/>
            <a:chExt cx="1801812" cy="1801812"/>
          </a:xfrm>
        </p:grpSpPr>
        <p:sp>
          <p:nvSpPr>
            <p:cNvPr id="25" name="Oval 24"/>
            <p:cNvSpPr/>
            <p:nvPr userDrawn="1"/>
          </p:nvSpPr>
          <p:spPr>
            <a:xfrm>
              <a:off x="1651274" y="3366348"/>
              <a:ext cx="1760174" cy="176017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Group 23"/>
            <p:cNvGrpSpPr/>
            <p:nvPr userDrawn="1"/>
          </p:nvGrpSpPr>
          <p:grpSpPr>
            <a:xfrm>
              <a:off x="1640306" y="3355380"/>
              <a:ext cx="1801812" cy="1801812"/>
              <a:chOff x="6325344" y="2878088"/>
              <a:chExt cx="2376265" cy="2376265"/>
            </a:xfrm>
          </p:grpSpPr>
          <p:sp>
            <p:nvSpPr>
              <p:cNvPr id="17" name="Block Arc 16"/>
              <p:cNvSpPr/>
              <p:nvPr userDrawn="1"/>
            </p:nvSpPr>
            <p:spPr>
              <a:xfrm>
                <a:off x="6325344" y="2878088"/>
                <a:ext cx="2376264" cy="2376264"/>
              </a:xfrm>
              <a:prstGeom prst="blockArc">
                <a:avLst>
                  <a:gd name="adj1" fmla="val 10800000"/>
                  <a:gd name="adj2" fmla="val 16212452"/>
                  <a:gd name="adj3" fmla="val 9114"/>
                </a:avLst>
              </a:prstGeom>
              <a:solidFill>
                <a:srgbClr val="86B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Block Arc 20"/>
              <p:cNvSpPr/>
              <p:nvPr userDrawn="1"/>
            </p:nvSpPr>
            <p:spPr>
              <a:xfrm rot="16200000">
                <a:off x="6325344" y="2878089"/>
                <a:ext cx="2376264" cy="2376264"/>
              </a:xfrm>
              <a:prstGeom prst="blockArc">
                <a:avLst>
                  <a:gd name="adj1" fmla="val 10800000"/>
                  <a:gd name="adj2" fmla="val 16212452"/>
                  <a:gd name="adj3" fmla="val 9114"/>
                </a:avLst>
              </a:prstGeom>
              <a:solidFill>
                <a:srgbClr val="5BC5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Block Arc 21"/>
              <p:cNvSpPr/>
              <p:nvPr userDrawn="1"/>
            </p:nvSpPr>
            <p:spPr>
              <a:xfrm rot="10800000">
                <a:off x="6325345" y="2878088"/>
                <a:ext cx="2376264" cy="2376264"/>
              </a:xfrm>
              <a:prstGeom prst="blockArc">
                <a:avLst>
                  <a:gd name="adj1" fmla="val 10800000"/>
                  <a:gd name="adj2" fmla="val 16212452"/>
                  <a:gd name="adj3" fmla="val 9114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Block Arc 22"/>
              <p:cNvSpPr/>
              <p:nvPr userDrawn="1"/>
            </p:nvSpPr>
            <p:spPr>
              <a:xfrm rot="5400000">
                <a:off x="6325344" y="2878088"/>
                <a:ext cx="2376264" cy="2376264"/>
              </a:xfrm>
              <a:prstGeom prst="blockArc">
                <a:avLst>
                  <a:gd name="adj1" fmla="val 10800000"/>
                  <a:gd name="adj2" fmla="val 16212452"/>
                  <a:gd name="adj3" fmla="val 9114"/>
                </a:avLst>
              </a:prstGeom>
              <a:solidFill>
                <a:srgbClr val="F576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8" name="제목 1"/>
          <p:cNvSpPr>
            <a:spLocks noGrp="1"/>
          </p:cNvSpPr>
          <p:nvPr>
            <p:ph type="title" hasCustomPrompt="1"/>
          </p:nvPr>
        </p:nvSpPr>
        <p:spPr>
          <a:xfrm>
            <a:off x="1831504" y="3525590"/>
            <a:ext cx="5472608" cy="5333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832436" y="4070705"/>
            <a:ext cx="5472608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Add Text</a:t>
            </a:r>
            <a:endParaRPr lang="ko-KR" alt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832436" y="4333585"/>
            <a:ext cx="5472608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This text can be replaced with your own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06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ayout-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/>
          <p:cNvSpPr>
            <a:spLocks noGrp="1"/>
          </p:cNvSpPr>
          <p:nvPr>
            <p:ph type="title" hasCustomPrompt="1"/>
          </p:nvPr>
        </p:nvSpPr>
        <p:spPr>
          <a:xfrm>
            <a:off x="4499060" y="4949818"/>
            <a:ext cx="4644940" cy="5333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499992" y="5494933"/>
            <a:ext cx="4644940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Add Text</a:t>
            </a:r>
            <a:endParaRPr lang="ko-KR" altLang="en-US" dirty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99992" y="5757813"/>
            <a:ext cx="4644940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This text can be replaced with your own text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629150" y="4801344"/>
            <a:ext cx="1440160" cy="72008"/>
            <a:chOff x="4716016" y="4725144"/>
            <a:chExt cx="1440160" cy="72008"/>
          </a:xfrm>
        </p:grpSpPr>
        <p:sp>
          <p:nvSpPr>
            <p:cNvPr id="2" name="Rectangle 1"/>
            <p:cNvSpPr/>
            <p:nvPr userDrawn="1"/>
          </p:nvSpPr>
          <p:spPr>
            <a:xfrm>
              <a:off x="4716016" y="4725144"/>
              <a:ext cx="360040" cy="72008"/>
            </a:xfrm>
            <a:prstGeom prst="rect">
              <a:avLst/>
            </a:prstGeom>
            <a:solidFill>
              <a:srgbClr val="86B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5076056" y="4725144"/>
              <a:ext cx="360040" cy="72008"/>
            </a:xfrm>
            <a:prstGeom prst="rect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5436096" y="4725144"/>
              <a:ext cx="360040" cy="72008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5796136" y="4725144"/>
              <a:ext cx="360040" cy="72008"/>
            </a:xfrm>
            <a:prstGeom prst="rect">
              <a:avLst/>
            </a:prstGeom>
            <a:solidFill>
              <a:srgbClr val="F57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6152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sic Layout-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260649"/>
            <a:ext cx="8604448" cy="648072"/>
          </a:xfrm>
          <a:prstGeom prst="rect">
            <a:avLst/>
          </a:prstGeom>
        </p:spPr>
        <p:txBody>
          <a:bodyPr anchor="ctr"/>
          <a:lstStyle>
            <a:lvl1pPr algn="l"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 smtClean="0"/>
              <a:t>Basic Layout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908720"/>
            <a:ext cx="860444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Click to edit subtitle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704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sic Layout-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260649"/>
            <a:ext cx="8604448" cy="648072"/>
          </a:xfrm>
          <a:prstGeom prst="rect">
            <a:avLst/>
          </a:prstGeom>
        </p:spPr>
        <p:txBody>
          <a:bodyPr anchor="ctr"/>
          <a:lstStyle>
            <a:lvl1pPr algn="l"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 smtClean="0"/>
              <a:t>Basic Layout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908720"/>
            <a:ext cx="860444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Click to edit subtitle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905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547664" y="2794298"/>
            <a:ext cx="6020097" cy="64807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 smtClean="0"/>
              <a:t>Section Break</a:t>
            </a:r>
            <a:endParaRPr lang="ko-KR" alt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32037" y="3599959"/>
            <a:ext cx="6049863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Add Text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 rot="2700000">
            <a:off x="4509373" y="3446274"/>
            <a:ext cx="103644" cy="10364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547664" y="3498096"/>
            <a:ext cx="28083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759449" y="3491483"/>
            <a:ext cx="28083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 userDrawn="1"/>
        </p:nvGrpSpPr>
        <p:grpSpPr>
          <a:xfrm>
            <a:off x="3841115" y="2685678"/>
            <a:ext cx="1440160" cy="72008"/>
            <a:chOff x="4716016" y="4725144"/>
            <a:chExt cx="1440160" cy="72008"/>
          </a:xfrm>
        </p:grpSpPr>
        <p:sp>
          <p:nvSpPr>
            <p:cNvPr id="10" name="Rectangle 9"/>
            <p:cNvSpPr/>
            <p:nvPr userDrawn="1"/>
          </p:nvSpPr>
          <p:spPr>
            <a:xfrm>
              <a:off x="4716016" y="4725144"/>
              <a:ext cx="360040" cy="72008"/>
            </a:xfrm>
            <a:prstGeom prst="rect">
              <a:avLst/>
            </a:prstGeom>
            <a:solidFill>
              <a:srgbClr val="86B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5076056" y="4725144"/>
              <a:ext cx="360040" cy="72008"/>
            </a:xfrm>
            <a:prstGeom prst="rect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436096" y="4725144"/>
              <a:ext cx="360040" cy="72008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796136" y="4725144"/>
              <a:ext cx="360040" cy="72008"/>
            </a:xfrm>
            <a:prstGeom prst="rect">
              <a:avLst/>
            </a:prstGeom>
            <a:solidFill>
              <a:srgbClr val="F57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422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2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7" r:id="rId3"/>
    <p:sldLayoutId id="2147483658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8314446" y="6093296"/>
            <a:ext cx="504056" cy="504056"/>
          </a:xfrm>
          <a:prstGeom prst="ellipse">
            <a:avLst/>
          </a:prstGeom>
          <a:solidFill>
            <a:schemeClr val="bg2">
              <a:lumMod val="2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365137" y="6203056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31F54F2-ED28-43C9-BE23-3ED9A1BEC0F8}" type="slidenum">
              <a:rPr lang="ko-KR" alt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70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794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7.wdp"/><Relationship Id="rId7" Type="http://schemas.microsoft.com/office/2007/relationships/hdphoto" Target="../media/hdphoto19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microsoft.com/office/2007/relationships/hdphoto" Target="../media/hdphoto18.wdp"/><Relationship Id="rId4" Type="http://schemas.openxmlformats.org/officeDocument/2006/relationships/image" Target="../media/image27.png"/><Relationship Id="rId9" Type="http://schemas.microsoft.com/office/2007/relationships/hdphoto" Target="../media/hdphoto20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2.wdp"/><Relationship Id="rId5" Type="http://schemas.openxmlformats.org/officeDocument/2006/relationships/image" Target="../media/image32.png"/><Relationship Id="rId4" Type="http://schemas.microsoft.com/office/2007/relationships/hdphoto" Target="../media/hdphoto2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23.wdp"/><Relationship Id="rId7" Type="http://schemas.microsoft.com/office/2007/relationships/hdphoto" Target="../media/hdphoto2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microsoft.com/office/2007/relationships/hdphoto" Target="../media/hdphoto27.wdp"/><Relationship Id="rId5" Type="http://schemas.microsoft.com/office/2007/relationships/hdphoto" Target="../media/hdphoto24.wdp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microsoft.com/office/2007/relationships/hdphoto" Target="../media/hdphoto26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microsoft.com/office/2007/relationships/hdphoto" Target="../media/hdphoto29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microsoft.com/office/2007/relationships/hdphoto" Target="../media/hdphoto31.wdp"/><Relationship Id="rId5" Type="http://schemas.microsoft.com/office/2007/relationships/hdphoto" Target="../media/hdphoto28.wdp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microsoft.com/office/2007/relationships/hdphoto" Target="../media/hdphoto30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7" Type="http://schemas.microsoft.com/office/2007/relationships/hdphoto" Target="../media/hdphoto34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microsoft.com/office/2007/relationships/hdphoto" Target="../media/hdphoto33.wdp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7" Type="http://schemas.microsoft.com/office/2007/relationships/hdphoto" Target="../media/hdphoto37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microsoft.com/office/2007/relationships/hdphoto" Target="../media/hdphoto36.wdp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microsoft.com/office/2007/relationships/hdphoto" Target="../media/hdphoto43.wdp"/><Relationship Id="rId3" Type="http://schemas.microsoft.com/office/2007/relationships/hdphoto" Target="../media/hdphoto38.wdp"/><Relationship Id="rId7" Type="http://schemas.microsoft.com/office/2007/relationships/hdphoto" Target="../media/hdphoto40.wdp"/><Relationship Id="rId12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microsoft.com/office/2007/relationships/hdphoto" Target="../media/hdphoto42.wdp"/><Relationship Id="rId5" Type="http://schemas.microsoft.com/office/2007/relationships/hdphoto" Target="../media/hdphoto39.wdp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microsoft.com/office/2007/relationships/hdphoto" Target="../media/hdphoto41.wdp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46.wdp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45.wdp"/><Relationship Id="rId5" Type="http://schemas.openxmlformats.org/officeDocument/2006/relationships/image" Target="../media/image74.png"/><Relationship Id="rId10" Type="http://schemas.microsoft.com/office/2007/relationships/hdphoto" Target="../media/hdphoto47.wdp"/><Relationship Id="rId4" Type="http://schemas.microsoft.com/office/2007/relationships/hdphoto" Target="../media/hdphoto44.wdp"/><Relationship Id="rId9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microsoft.com/office/2007/relationships/hdphoto" Target="../media/hdphoto48.wdp"/><Relationship Id="rId7" Type="http://schemas.microsoft.com/office/2007/relationships/hdphoto" Target="../media/hdphoto50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microsoft.com/office/2007/relationships/hdphoto" Target="../media/hdphoto49.wdp"/><Relationship Id="rId4" Type="http://schemas.openxmlformats.org/officeDocument/2006/relationships/image" Target="../media/image78.png"/><Relationship Id="rId9" Type="http://schemas.microsoft.com/office/2007/relationships/hdphoto" Target="../media/hdphoto51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microsoft.com/office/2007/relationships/hdphoto" Target="../media/hdphoto52.wdp"/><Relationship Id="rId7" Type="http://schemas.microsoft.com/office/2007/relationships/hdphoto" Target="../media/hdphoto54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microsoft.com/office/2007/relationships/hdphoto" Target="../media/hdphoto53.wdp"/><Relationship Id="rId4" Type="http://schemas.openxmlformats.org/officeDocument/2006/relationships/image" Target="../media/image82.png"/><Relationship Id="rId9" Type="http://schemas.microsoft.com/office/2007/relationships/hdphoto" Target="../media/hdphoto55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microsoft.com/office/2007/relationships/hdphoto" Target="../media/hdphoto56.wdp"/><Relationship Id="rId7" Type="http://schemas.microsoft.com/office/2007/relationships/hdphoto" Target="../media/hdphoto58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microsoft.com/office/2007/relationships/hdphoto" Target="../media/hdphoto57.wdp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microsoft.com/office/2007/relationships/hdphoto" Target="../media/hdphoto59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microsoft.com/office/2007/relationships/hdphoto" Target="../media/hdphoto61.wdp"/><Relationship Id="rId5" Type="http://schemas.openxmlformats.org/officeDocument/2006/relationships/image" Target="../media/image92.png"/><Relationship Id="rId4" Type="http://schemas.microsoft.com/office/2007/relationships/hdphoto" Target="../media/hdphoto60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62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microsoft.com/office/2007/relationships/hdphoto" Target="../media/hdphoto6.wdp"/><Relationship Id="rId4" Type="http://schemas.openxmlformats.org/officeDocument/2006/relationships/image" Target="../media/image10.png"/><Relationship Id="rId9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microsoft.com/office/2007/relationships/hdphoto" Target="../media/hdphoto10.wdp"/><Relationship Id="rId4" Type="http://schemas.openxmlformats.org/officeDocument/2006/relationships/image" Target="../media/image14.png"/><Relationship Id="rId9" Type="http://schemas.microsoft.com/office/2007/relationships/hdphoto" Target="../media/hdphoto1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microsoft.com/office/2007/relationships/hdphoto" Target="../media/hdphoto14.wdp"/><Relationship Id="rId4" Type="http://schemas.openxmlformats.org/officeDocument/2006/relationships/image" Target="../media/image18.png"/><Relationship Id="rId9" Type="http://schemas.microsoft.com/office/2007/relationships/hdphoto" Target="../media/hdphoto1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TEMPLATE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XX June 20XX</a:t>
            </a:r>
            <a:endParaRPr lang="ko-KR" alt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Presented by main author’s name 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952157" y="2252463"/>
            <a:ext cx="1224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F57627"/>
                </a:solidFill>
                <a:latin typeface="Calibri" pitchFamily="34" charset="0"/>
                <a:cs typeface="Calibri" pitchFamily="34" charset="0"/>
              </a:rPr>
              <a:t>INFO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GRAPHIC</a:t>
            </a:r>
          </a:p>
        </p:txBody>
      </p:sp>
    </p:spTree>
    <p:extLst>
      <p:ext uri="{BB962C8B-B14F-4D97-AF65-F5344CB8AC3E}">
        <p14:creationId xmlns:p14="http://schemas.microsoft.com/office/powerpoint/2010/main" val="1597408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Why Choose Us?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683568" y="2000671"/>
            <a:ext cx="1152000" cy="1152000"/>
            <a:chOff x="899592" y="2000671"/>
            <a:chExt cx="1152000" cy="1152000"/>
          </a:xfrm>
        </p:grpSpPr>
        <p:sp>
          <p:nvSpPr>
            <p:cNvPr id="7" name="Oval 6"/>
            <p:cNvSpPr/>
            <p:nvPr/>
          </p:nvSpPr>
          <p:spPr>
            <a:xfrm>
              <a:off x="899592" y="2000671"/>
              <a:ext cx="1152000" cy="1152000"/>
            </a:xfrm>
            <a:prstGeom prst="ellipse">
              <a:avLst/>
            </a:prstGeom>
            <a:solidFill>
              <a:srgbClr val="86BF3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66895" y="2067974"/>
              <a:ext cx="1017395" cy="101739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01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853452" y="1916832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53452" y="2129686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746862" y="1972623"/>
            <a:ext cx="1152000" cy="1152000"/>
            <a:chOff x="899592" y="2000671"/>
            <a:chExt cx="1152000" cy="1152000"/>
          </a:xfrm>
        </p:grpSpPr>
        <p:sp>
          <p:nvSpPr>
            <p:cNvPr id="37" name="Oval 36"/>
            <p:cNvSpPr/>
            <p:nvPr/>
          </p:nvSpPr>
          <p:spPr>
            <a:xfrm>
              <a:off x="899592" y="2000671"/>
              <a:ext cx="1152000" cy="1152000"/>
            </a:xfrm>
            <a:prstGeom prst="ellipse">
              <a:avLst/>
            </a:prstGeom>
            <a:solidFill>
              <a:srgbClr val="F5762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66895" y="2067974"/>
              <a:ext cx="1017395" cy="101739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02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916746" y="1888784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16746" y="2101638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701452" y="3933056"/>
            <a:ext cx="1152000" cy="1152000"/>
            <a:chOff x="899592" y="2000671"/>
            <a:chExt cx="1152000" cy="1152000"/>
          </a:xfrm>
        </p:grpSpPr>
        <p:sp>
          <p:nvSpPr>
            <p:cNvPr id="42" name="Oval 41"/>
            <p:cNvSpPr/>
            <p:nvPr/>
          </p:nvSpPr>
          <p:spPr>
            <a:xfrm>
              <a:off x="899592" y="2000671"/>
              <a:ext cx="1152000" cy="1152000"/>
            </a:xfrm>
            <a:prstGeom prst="ellipse">
              <a:avLst/>
            </a:prstGeom>
            <a:solidFill>
              <a:srgbClr val="FFB8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66895" y="2067974"/>
              <a:ext cx="1017395" cy="101739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03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71336" y="384921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71336" y="4062071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764746" y="3905008"/>
            <a:ext cx="1152000" cy="1152000"/>
            <a:chOff x="899592" y="2000671"/>
            <a:chExt cx="1152000" cy="1152000"/>
          </a:xfrm>
        </p:grpSpPr>
        <p:sp>
          <p:nvSpPr>
            <p:cNvPr id="47" name="Oval 46"/>
            <p:cNvSpPr/>
            <p:nvPr/>
          </p:nvSpPr>
          <p:spPr>
            <a:xfrm>
              <a:off x="899592" y="2000671"/>
              <a:ext cx="1152000" cy="1152000"/>
            </a:xfrm>
            <a:prstGeom prst="ellipse">
              <a:avLst/>
            </a:prstGeom>
            <a:solidFill>
              <a:srgbClr val="5BC5D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966895" y="2067974"/>
              <a:ext cx="1017395" cy="101739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04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934630" y="3821169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934630" y="4034023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69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Why Choose Us?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730056" y="2065759"/>
            <a:ext cx="3769936" cy="897285"/>
            <a:chOff x="730056" y="1849735"/>
            <a:chExt cx="3769936" cy="897285"/>
          </a:xfrm>
        </p:grpSpPr>
        <p:grpSp>
          <p:nvGrpSpPr>
            <p:cNvPr id="3" name="Group 2"/>
            <p:cNvGrpSpPr/>
            <p:nvPr/>
          </p:nvGrpSpPr>
          <p:grpSpPr>
            <a:xfrm>
              <a:off x="730056" y="2005321"/>
              <a:ext cx="763963" cy="595765"/>
              <a:chOff x="1150500" y="1998772"/>
              <a:chExt cx="632887" cy="493548"/>
            </a:xfrm>
          </p:grpSpPr>
          <p:sp>
            <p:nvSpPr>
              <p:cNvPr id="2" name="Rounded Rectangle 1"/>
              <p:cNvSpPr/>
              <p:nvPr/>
            </p:nvSpPr>
            <p:spPr>
              <a:xfrm rot="2700000">
                <a:off x="1289843" y="1998771"/>
                <a:ext cx="493544" cy="493545"/>
              </a:xfrm>
              <a:prstGeom prst="roundRect">
                <a:avLst>
                  <a:gd name="adj" fmla="val 9009"/>
                </a:avLst>
              </a:prstGeom>
              <a:solidFill>
                <a:srgbClr val="86B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 rot="2700000">
                <a:off x="1150500" y="1998776"/>
                <a:ext cx="493544" cy="493544"/>
              </a:xfrm>
              <a:prstGeom prst="roundRect">
                <a:avLst>
                  <a:gd name="adj" fmla="val 9009"/>
                </a:avLst>
              </a:prstGeom>
              <a:gradFill flip="none" rotWithShape="1">
                <a:gsLst>
                  <a:gs pos="0">
                    <a:schemeClr val="bg1">
                      <a:lumMod val="92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07320" y="2076270"/>
                <a:ext cx="374060" cy="33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01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619672" y="1849735"/>
              <a:ext cx="2880320" cy="897285"/>
              <a:chOff x="990650" y="3939934"/>
              <a:chExt cx="2880320" cy="89728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990650" y="3939934"/>
                <a:ext cx="28803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Your Text Here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90650" y="4190888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Example Text : </a:t>
                </a:r>
              </a:p>
              <a:p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Get a modern PowerPoint  Presentation that is beautifully designed.</a:t>
                </a: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4932040" y="2060848"/>
            <a:ext cx="3769936" cy="897285"/>
            <a:chOff x="730056" y="1849735"/>
            <a:chExt cx="3769936" cy="897285"/>
          </a:xfrm>
        </p:grpSpPr>
        <p:grpSp>
          <p:nvGrpSpPr>
            <p:cNvPr id="74" name="Group 73"/>
            <p:cNvGrpSpPr/>
            <p:nvPr/>
          </p:nvGrpSpPr>
          <p:grpSpPr>
            <a:xfrm>
              <a:off x="730056" y="2005321"/>
              <a:ext cx="763963" cy="595765"/>
              <a:chOff x="1150500" y="1998772"/>
              <a:chExt cx="632887" cy="493548"/>
            </a:xfrm>
          </p:grpSpPr>
          <p:sp>
            <p:nvSpPr>
              <p:cNvPr id="78" name="Rounded Rectangle 77"/>
              <p:cNvSpPr/>
              <p:nvPr/>
            </p:nvSpPr>
            <p:spPr>
              <a:xfrm rot="2700000">
                <a:off x="1289843" y="1998771"/>
                <a:ext cx="493544" cy="493545"/>
              </a:xfrm>
              <a:prstGeom prst="roundRect">
                <a:avLst>
                  <a:gd name="adj" fmla="val 9009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 rot="2700000">
                <a:off x="1150500" y="1998776"/>
                <a:ext cx="493544" cy="493544"/>
              </a:xfrm>
              <a:prstGeom prst="roundRect">
                <a:avLst>
                  <a:gd name="adj" fmla="val 9009"/>
                </a:avLst>
              </a:prstGeom>
              <a:gradFill flip="none" rotWithShape="1">
                <a:gsLst>
                  <a:gs pos="0">
                    <a:schemeClr val="bg1">
                      <a:lumMod val="92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1207320" y="2076270"/>
                <a:ext cx="374060" cy="33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02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619672" y="1849735"/>
              <a:ext cx="2880320" cy="897285"/>
              <a:chOff x="990650" y="3939934"/>
              <a:chExt cx="2880320" cy="897285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990650" y="3939934"/>
                <a:ext cx="28803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Your Text Here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990650" y="4190888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Example Text : </a:t>
                </a:r>
              </a:p>
              <a:p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Get a modern PowerPoint  Presentation that is beautifully designed.</a:t>
                </a: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727001" y="3251795"/>
            <a:ext cx="3769936" cy="897285"/>
            <a:chOff x="730056" y="1849735"/>
            <a:chExt cx="3769936" cy="897285"/>
          </a:xfrm>
        </p:grpSpPr>
        <p:grpSp>
          <p:nvGrpSpPr>
            <p:cNvPr id="82" name="Group 81"/>
            <p:cNvGrpSpPr/>
            <p:nvPr/>
          </p:nvGrpSpPr>
          <p:grpSpPr>
            <a:xfrm>
              <a:off x="730056" y="2005321"/>
              <a:ext cx="763963" cy="595765"/>
              <a:chOff x="1150500" y="1998772"/>
              <a:chExt cx="632887" cy="493548"/>
            </a:xfrm>
          </p:grpSpPr>
          <p:sp>
            <p:nvSpPr>
              <p:cNvPr id="86" name="Rounded Rectangle 85"/>
              <p:cNvSpPr/>
              <p:nvPr/>
            </p:nvSpPr>
            <p:spPr>
              <a:xfrm rot="2700000">
                <a:off x="1289843" y="1998771"/>
                <a:ext cx="493544" cy="493545"/>
              </a:xfrm>
              <a:prstGeom prst="roundRect">
                <a:avLst>
                  <a:gd name="adj" fmla="val 9009"/>
                </a:avLst>
              </a:prstGeom>
              <a:solidFill>
                <a:srgbClr val="5BC5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 rot="2700000">
                <a:off x="1150500" y="1998776"/>
                <a:ext cx="493544" cy="493544"/>
              </a:xfrm>
              <a:prstGeom prst="roundRect">
                <a:avLst>
                  <a:gd name="adj" fmla="val 9009"/>
                </a:avLst>
              </a:prstGeom>
              <a:gradFill flip="none" rotWithShape="1">
                <a:gsLst>
                  <a:gs pos="0">
                    <a:schemeClr val="bg1">
                      <a:lumMod val="92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1207320" y="2076270"/>
                <a:ext cx="374060" cy="33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03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1619672" y="1849735"/>
              <a:ext cx="2880320" cy="897285"/>
              <a:chOff x="990650" y="3939934"/>
              <a:chExt cx="2880320" cy="897285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990650" y="3939934"/>
                <a:ext cx="28803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Your Text Here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990650" y="4190888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Example Text : </a:t>
                </a:r>
              </a:p>
              <a:p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Get a modern PowerPoint  Presentation that is beautifully designed.</a:t>
                </a: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4928985" y="3246884"/>
            <a:ext cx="3769936" cy="897285"/>
            <a:chOff x="730056" y="1849735"/>
            <a:chExt cx="3769936" cy="897285"/>
          </a:xfrm>
        </p:grpSpPr>
        <p:grpSp>
          <p:nvGrpSpPr>
            <p:cNvPr id="90" name="Group 89"/>
            <p:cNvGrpSpPr/>
            <p:nvPr/>
          </p:nvGrpSpPr>
          <p:grpSpPr>
            <a:xfrm>
              <a:off x="730056" y="2005321"/>
              <a:ext cx="763963" cy="595765"/>
              <a:chOff x="1150500" y="1998772"/>
              <a:chExt cx="632887" cy="493548"/>
            </a:xfrm>
          </p:grpSpPr>
          <p:sp>
            <p:nvSpPr>
              <p:cNvPr id="94" name="Rounded Rectangle 93"/>
              <p:cNvSpPr/>
              <p:nvPr/>
            </p:nvSpPr>
            <p:spPr>
              <a:xfrm rot="2700000">
                <a:off x="1289843" y="1998771"/>
                <a:ext cx="493544" cy="493545"/>
              </a:xfrm>
              <a:prstGeom prst="roundRect">
                <a:avLst>
                  <a:gd name="adj" fmla="val 9009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 rot="2700000">
                <a:off x="1150500" y="1998776"/>
                <a:ext cx="493544" cy="493544"/>
              </a:xfrm>
              <a:prstGeom prst="roundRect">
                <a:avLst>
                  <a:gd name="adj" fmla="val 9009"/>
                </a:avLst>
              </a:prstGeom>
              <a:gradFill flip="none" rotWithShape="1">
                <a:gsLst>
                  <a:gs pos="0">
                    <a:schemeClr val="bg1">
                      <a:lumMod val="92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207320" y="2076270"/>
                <a:ext cx="374060" cy="33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04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1619672" y="1849735"/>
              <a:ext cx="2880320" cy="897285"/>
              <a:chOff x="990650" y="3939934"/>
              <a:chExt cx="2880320" cy="897285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990650" y="3939934"/>
                <a:ext cx="28803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Your Text Here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990650" y="4190888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Example Text : </a:t>
                </a:r>
              </a:p>
              <a:p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Get a modern PowerPoint  Presentation that is beautifully designed.</a:t>
                </a: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723946" y="4475931"/>
            <a:ext cx="3769936" cy="897285"/>
            <a:chOff x="730056" y="1849735"/>
            <a:chExt cx="3769936" cy="897285"/>
          </a:xfrm>
        </p:grpSpPr>
        <p:grpSp>
          <p:nvGrpSpPr>
            <p:cNvPr id="98" name="Group 97"/>
            <p:cNvGrpSpPr/>
            <p:nvPr/>
          </p:nvGrpSpPr>
          <p:grpSpPr>
            <a:xfrm>
              <a:off x="730056" y="2005321"/>
              <a:ext cx="763963" cy="595765"/>
              <a:chOff x="1150500" y="1998772"/>
              <a:chExt cx="632887" cy="493548"/>
            </a:xfrm>
          </p:grpSpPr>
          <p:sp>
            <p:nvSpPr>
              <p:cNvPr id="102" name="Rounded Rectangle 101"/>
              <p:cNvSpPr/>
              <p:nvPr/>
            </p:nvSpPr>
            <p:spPr>
              <a:xfrm rot="2700000">
                <a:off x="1289843" y="1998771"/>
                <a:ext cx="493544" cy="493545"/>
              </a:xfrm>
              <a:prstGeom prst="roundRect">
                <a:avLst>
                  <a:gd name="adj" fmla="val 9009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Rounded Rectangle 102"/>
              <p:cNvSpPr/>
              <p:nvPr/>
            </p:nvSpPr>
            <p:spPr>
              <a:xfrm rot="2700000">
                <a:off x="1150500" y="1998776"/>
                <a:ext cx="493544" cy="493544"/>
              </a:xfrm>
              <a:prstGeom prst="roundRect">
                <a:avLst>
                  <a:gd name="adj" fmla="val 9009"/>
                </a:avLst>
              </a:prstGeom>
              <a:gradFill flip="none" rotWithShape="1">
                <a:gsLst>
                  <a:gs pos="0">
                    <a:schemeClr val="bg1">
                      <a:lumMod val="92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207320" y="2076270"/>
                <a:ext cx="374060" cy="33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05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1619672" y="1849735"/>
              <a:ext cx="2880320" cy="897285"/>
              <a:chOff x="990650" y="3939934"/>
              <a:chExt cx="2880320" cy="897285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990650" y="3939934"/>
                <a:ext cx="28803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Your Text Here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990650" y="4190888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Example Text : </a:t>
                </a:r>
              </a:p>
              <a:p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Get a modern PowerPoint  Presentation that is beautifully designed.</a:t>
                </a:r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4925930" y="4471020"/>
            <a:ext cx="3769936" cy="897285"/>
            <a:chOff x="730056" y="1849735"/>
            <a:chExt cx="3769936" cy="897285"/>
          </a:xfrm>
        </p:grpSpPr>
        <p:grpSp>
          <p:nvGrpSpPr>
            <p:cNvPr id="106" name="Group 105"/>
            <p:cNvGrpSpPr/>
            <p:nvPr/>
          </p:nvGrpSpPr>
          <p:grpSpPr>
            <a:xfrm>
              <a:off x="730056" y="2005321"/>
              <a:ext cx="763963" cy="595765"/>
              <a:chOff x="1150500" y="1998772"/>
              <a:chExt cx="632887" cy="493548"/>
            </a:xfrm>
          </p:grpSpPr>
          <p:sp>
            <p:nvSpPr>
              <p:cNvPr id="110" name="Rounded Rectangle 109"/>
              <p:cNvSpPr/>
              <p:nvPr/>
            </p:nvSpPr>
            <p:spPr>
              <a:xfrm rot="2700000">
                <a:off x="1289843" y="1998771"/>
                <a:ext cx="493544" cy="493545"/>
              </a:xfrm>
              <a:prstGeom prst="roundRect">
                <a:avLst>
                  <a:gd name="adj" fmla="val 9009"/>
                </a:avLst>
              </a:prstGeom>
              <a:solidFill>
                <a:srgbClr val="F576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Rounded Rectangle 110"/>
              <p:cNvSpPr/>
              <p:nvPr/>
            </p:nvSpPr>
            <p:spPr>
              <a:xfrm rot="2700000">
                <a:off x="1150500" y="1998776"/>
                <a:ext cx="493544" cy="493544"/>
              </a:xfrm>
              <a:prstGeom prst="roundRect">
                <a:avLst>
                  <a:gd name="adj" fmla="val 9009"/>
                </a:avLst>
              </a:prstGeom>
              <a:gradFill flip="none" rotWithShape="1">
                <a:gsLst>
                  <a:gs pos="0">
                    <a:schemeClr val="bg1">
                      <a:lumMod val="92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1207320" y="2076270"/>
                <a:ext cx="374060" cy="33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06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619672" y="1849735"/>
              <a:ext cx="2880320" cy="897285"/>
              <a:chOff x="990650" y="3939934"/>
              <a:chExt cx="2880320" cy="897285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990650" y="3939934"/>
                <a:ext cx="28803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Your Text Here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990650" y="4190888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Example Text : </a:t>
                </a:r>
              </a:p>
              <a:p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Get a modern PowerPoint  Presentation that is beautifully designed.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8446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TIMELINE</a:t>
            </a:r>
            <a:endParaRPr lang="ko-KR" alt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This text can be replaced with your own text. 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5813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Feature Timeline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602567" y="3587875"/>
            <a:ext cx="7990259" cy="9639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02568" y="3040386"/>
            <a:ext cx="1279190" cy="2751996"/>
            <a:chOff x="602568" y="2837245"/>
            <a:chExt cx="1279190" cy="2751996"/>
          </a:xfrm>
        </p:grpSpPr>
        <p:sp>
          <p:nvSpPr>
            <p:cNvPr id="8" name="Oval 7"/>
            <p:cNvSpPr/>
            <p:nvPr/>
          </p:nvSpPr>
          <p:spPr>
            <a:xfrm flipH="1">
              <a:off x="1101780" y="3302904"/>
              <a:ext cx="261716" cy="2617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02568" y="3717032"/>
              <a:ext cx="1260140" cy="1872209"/>
            </a:xfrm>
            <a:custGeom>
              <a:avLst/>
              <a:gdLst/>
              <a:ahLst/>
              <a:cxnLst/>
              <a:rect l="l" t="t" r="r" b="b"/>
              <a:pathLst>
                <a:path w="1260140" h="1872209">
                  <a:moveTo>
                    <a:pt x="630071" y="0"/>
                  </a:moveTo>
                  <a:lnTo>
                    <a:pt x="799749" y="292548"/>
                  </a:lnTo>
                  <a:lnTo>
                    <a:pt x="1107260" y="292548"/>
                  </a:lnTo>
                  <a:cubicBezTo>
                    <a:pt x="1191693" y="292548"/>
                    <a:pt x="1260140" y="360995"/>
                    <a:pt x="1260140" y="445428"/>
                  </a:cubicBezTo>
                  <a:lnTo>
                    <a:pt x="1260140" y="1719329"/>
                  </a:lnTo>
                  <a:cubicBezTo>
                    <a:pt x="1260140" y="1803762"/>
                    <a:pt x="1191693" y="1872209"/>
                    <a:pt x="1107260" y="1872209"/>
                  </a:cubicBezTo>
                  <a:lnTo>
                    <a:pt x="152880" y="1872209"/>
                  </a:lnTo>
                  <a:cubicBezTo>
                    <a:pt x="68447" y="1872209"/>
                    <a:pt x="0" y="1803762"/>
                    <a:pt x="0" y="1719329"/>
                  </a:cubicBezTo>
                  <a:lnTo>
                    <a:pt x="0" y="445428"/>
                  </a:lnTo>
                  <a:cubicBezTo>
                    <a:pt x="0" y="360995"/>
                    <a:pt x="68447" y="292548"/>
                    <a:pt x="152880" y="292548"/>
                  </a:cubicBezTo>
                  <a:lnTo>
                    <a:pt x="460393" y="29254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98000"/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2568" y="4141916"/>
              <a:ext cx="1260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Text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2568" y="4501569"/>
              <a:ext cx="12601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1618" y="2837245"/>
              <a:ext cx="1260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2011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67628" y="3033091"/>
            <a:ext cx="1279190" cy="2759291"/>
            <a:chOff x="3796866" y="2829949"/>
            <a:chExt cx="1279190" cy="2759291"/>
          </a:xfrm>
        </p:grpSpPr>
        <p:sp>
          <p:nvSpPr>
            <p:cNvPr id="14" name="Oval 13"/>
            <p:cNvSpPr/>
            <p:nvPr/>
          </p:nvSpPr>
          <p:spPr>
            <a:xfrm flipH="1">
              <a:off x="4296078" y="3295608"/>
              <a:ext cx="261716" cy="2617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Rounded Rectangle 8"/>
            <p:cNvSpPr/>
            <p:nvPr/>
          </p:nvSpPr>
          <p:spPr>
            <a:xfrm>
              <a:off x="3796866" y="3717031"/>
              <a:ext cx="1260140" cy="1872209"/>
            </a:xfrm>
            <a:custGeom>
              <a:avLst/>
              <a:gdLst/>
              <a:ahLst/>
              <a:cxnLst/>
              <a:rect l="l" t="t" r="r" b="b"/>
              <a:pathLst>
                <a:path w="1260140" h="1872209">
                  <a:moveTo>
                    <a:pt x="630071" y="0"/>
                  </a:moveTo>
                  <a:lnTo>
                    <a:pt x="799749" y="292548"/>
                  </a:lnTo>
                  <a:lnTo>
                    <a:pt x="1107260" y="292548"/>
                  </a:lnTo>
                  <a:cubicBezTo>
                    <a:pt x="1191693" y="292548"/>
                    <a:pt x="1260140" y="360995"/>
                    <a:pt x="1260140" y="445428"/>
                  </a:cubicBezTo>
                  <a:lnTo>
                    <a:pt x="1260140" y="1719329"/>
                  </a:lnTo>
                  <a:cubicBezTo>
                    <a:pt x="1260140" y="1803762"/>
                    <a:pt x="1191693" y="1872209"/>
                    <a:pt x="1107260" y="1872209"/>
                  </a:cubicBezTo>
                  <a:lnTo>
                    <a:pt x="152880" y="1872209"/>
                  </a:lnTo>
                  <a:cubicBezTo>
                    <a:pt x="68447" y="1872209"/>
                    <a:pt x="0" y="1803762"/>
                    <a:pt x="0" y="1719329"/>
                  </a:cubicBezTo>
                  <a:lnTo>
                    <a:pt x="0" y="445428"/>
                  </a:lnTo>
                  <a:cubicBezTo>
                    <a:pt x="0" y="360995"/>
                    <a:pt x="68447" y="292548"/>
                    <a:pt x="152880" y="292548"/>
                  </a:cubicBezTo>
                  <a:lnTo>
                    <a:pt x="460393" y="29254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98000"/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96866" y="4141915"/>
              <a:ext cx="1260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Text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96866" y="4501568"/>
              <a:ext cx="12601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15916" y="2829949"/>
              <a:ext cx="1260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2013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332687" y="3038424"/>
            <a:ext cx="1279190" cy="2753958"/>
            <a:chOff x="7332687" y="2835281"/>
            <a:chExt cx="1279190" cy="2753958"/>
          </a:xfrm>
        </p:grpSpPr>
        <p:sp>
          <p:nvSpPr>
            <p:cNvPr id="19" name="Oval 18"/>
            <p:cNvSpPr/>
            <p:nvPr/>
          </p:nvSpPr>
          <p:spPr>
            <a:xfrm flipH="1">
              <a:off x="7831899" y="3300940"/>
              <a:ext cx="261716" cy="2617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Rounded Rectangle 8"/>
            <p:cNvSpPr/>
            <p:nvPr/>
          </p:nvSpPr>
          <p:spPr>
            <a:xfrm>
              <a:off x="7332687" y="3717030"/>
              <a:ext cx="1260140" cy="1872209"/>
            </a:xfrm>
            <a:custGeom>
              <a:avLst/>
              <a:gdLst/>
              <a:ahLst/>
              <a:cxnLst/>
              <a:rect l="l" t="t" r="r" b="b"/>
              <a:pathLst>
                <a:path w="1260140" h="1872209">
                  <a:moveTo>
                    <a:pt x="630071" y="0"/>
                  </a:moveTo>
                  <a:lnTo>
                    <a:pt x="799749" y="292548"/>
                  </a:lnTo>
                  <a:lnTo>
                    <a:pt x="1107260" y="292548"/>
                  </a:lnTo>
                  <a:cubicBezTo>
                    <a:pt x="1191693" y="292548"/>
                    <a:pt x="1260140" y="360995"/>
                    <a:pt x="1260140" y="445428"/>
                  </a:cubicBezTo>
                  <a:lnTo>
                    <a:pt x="1260140" y="1719329"/>
                  </a:lnTo>
                  <a:cubicBezTo>
                    <a:pt x="1260140" y="1803762"/>
                    <a:pt x="1191693" y="1872209"/>
                    <a:pt x="1107260" y="1872209"/>
                  </a:cubicBezTo>
                  <a:lnTo>
                    <a:pt x="152880" y="1872209"/>
                  </a:lnTo>
                  <a:cubicBezTo>
                    <a:pt x="68447" y="1872209"/>
                    <a:pt x="0" y="1803762"/>
                    <a:pt x="0" y="1719329"/>
                  </a:cubicBezTo>
                  <a:lnTo>
                    <a:pt x="0" y="445428"/>
                  </a:lnTo>
                  <a:cubicBezTo>
                    <a:pt x="0" y="360995"/>
                    <a:pt x="68447" y="292548"/>
                    <a:pt x="152880" y="292548"/>
                  </a:cubicBezTo>
                  <a:lnTo>
                    <a:pt x="460393" y="29254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98000"/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32687" y="4141914"/>
              <a:ext cx="1260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Text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32687" y="4501567"/>
              <a:ext cx="12601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351737" y="2835281"/>
              <a:ext cx="1260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2015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267744" y="1484784"/>
            <a:ext cx="1279190" cy="2742472"/>
            <a:chOff x="2267744" y="1181893"/>
            <a:chExt cx="1279190" cy="2742472"/>
          </a:xfrm>
        </p:grpSpPr>
        <p:sp>
          <p:nvSpPr>
            <p:cNvPr id="28" name="Oval 27"/>
            <p:cNvSpPr/>
            <p:nvPr/>
          </p:nvSpPr>
          <p:spPr>
            <a:xfrm rot="10800000" flipH="1">
              <a:off x="2786006" y="3196990"/>
              <a:ext cx="261716" cy="2617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Rounded Rectangle 8"/>
            <p:cNvSpPr/>
            <p:nvPr/>
          </p:nvSpPr>
          <p:spPr>
            <a:xfrm rot="10800000">
              <a:off x="2286794" y="1181893"/>
              <a:ext cx="1260140" cy="1872209"/>
            </a:xfrm>
            <a:custGeom>
              <a:avLst/>
              <a:gdLst/>
              <a:ahLst/>
              <a:cxnLst/>
              <a:rect l="l" t="t" r="r" b="b"/>
              <a:pathLst>
                <a:path w="1260140" h="1872209">
                  <a:moveTo>
                    <a:pt x="630071" y="0"/>
                  </a:moveTo>
                  <a:lnTo>
                    <a:pt x="799749" y="292548"/>
                  </a:lnTo>
                  <a:lnTo>
                    <a:pt x="1107260" y="292548"/>
                  </a:lnTo>
                  <a:cubicBezTo>
                    <a:pt x="1191693" y="292548"/>
                    <a:pt x="1260140" y="360995"/>
                    <a:pt x="1260140" y="445428"/>
                  </a:cubicBezTo>
                  <a:lnTo>
                    <a:pt x="1260140" y="1719329"/>
                  </a:lnTo>
                  <a:cubicBezTo>
                    <a:pt x="1260140" y="1803762"/>
                    <a:pt x="1191693" y="1872209"/>
                    <a:pt x="1107260" y="1872209"/>
                  </a:cubicBezTo>
                  <a:lnTo>
                    <a:pt x="152880" y="1872209"/>
                  </a:lnTo>
                  <a:cubicBezTo>
                    <a:pt x="68447" y="1872209"/>
                    <a:pt x="0" y="1803762"/>
                    <a:pt x="0" y="1719329"/>
                  </a:cubicBezTo>
                  <a:lnTo>
                    <a:pt x="0" y="445428"/>
                  </a:lnTo>
                  <a:cubicBezTo>
                    <a:pt x="0" y="360995"/>
                    <a:pt x="68447" y="292548"/>
                    <a:pt x="152880" y="292548"/>
                  </a:cubicBezTo>
                  <a:lnTo>
                    <a:pt x="460393" y="29254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2000"/>
                  </a:schemeClr>
                </a:gs>
                <a:gs pos="0">
                  <a:schemeClr val="bg1"/>
                </a:gs>
              </a:gsLst>
              <a:lin ang="8100000" scaled="1"/>
              <a:tileRect/>
            </a:gradFill>
            <a:ln w="12700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86794" y="1314892"/>
              <a:ext cx="1260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Text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86794" y="1659348"/>
              <a:ext cx="12601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267744" y="3585811"/>
              <a:ext cx="1260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2012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669074" y="1499642"/>
            <a:ext cx="1279190" cy="2726780"/>
            <a:chOff x="2267744" y="1197585"/>
            <a:chExt cx="1279190" cy="2726780"/>
          </a:xfrm>
        </p:grpSpPr>
        <p:sp>
          <p:nvSpPr>
            <p:cNvPr id="35" name="Oval 34"/>
            <p:cNvSpPr/>
            <p:nvPr/>
          </p:nvSpPr>
          <p:spPr>
            <a:xfrm rot="10800000" flipH="1">
              <a:off x="2786006" y="3196990"/>
              <a:ext cx="261716" cy="2617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Rounded Rectangle 8"/>
            <p:cNvSpPr/>
            <p:nvPr/>
          </p:nvSpPr>
          <p:spPr>
            <a:xfrm rot="10800000">
              <a:off x="2286794" y="1197585"/>
              <a:ext cx="1260140" cy="1872209"/>
            </a:xfrm>
            <a:custGeom>
              <a:avLst/>
              <a:gdLst/>
              <a:ahLst/>
              <a:cxnLst/>
              <a:rect l="l" t="t" r="r" b="b"/>
              <a:pathLst>
                <a:path w="1260140" h="1872209">
                  <a:moveTo>
                    <a:pt x="630071" y="0"/>
                  </a:moveTo>
                  <a:lnTo>
                    <a:pt x="799749" y="292548"/>
                  </a:lnTo>
                  <a:lnTo>
                    <a:pt x="1107260" y="292548"/>
                  </a:lnTo>
                  <a:cubicBezTo>
                    <a:pt x="1191693" y="292548"/>
                    <a:pt x="1260140" y="360995"/>
                    <a:pt x="1260140" y="445428"/>
                  </a:cubicBezTo>
                  <a:lnTo>
                    <a:pt x="1260140" y="1719329"/>
                  </a:lnTo>
                  <a:cubicBezTo>
                    <a:pt x="1260140" y="1803762"/>
                    <a:pt x="1191693" y="1872209"/>
                    <a:pt x="1107260" y="1872209"/>
                  </a:cubicBezTo>
                  <a:lnTo>
                    <a:pt x="152880" y="1872209"/>
                  </a:lnTo>
                  <a:cubicBezTo>
                    <a:pt x="68447" y="1872209"/>
                    <a:pt x="0" y="1803762"/>
                    <a:pt x="0" y="1719329"/>
                  </a:cubicBezTo>
                  <a:lnTo>
                    <a:pt x="0" y="445428"/>
                  </a:lnTo>
                  <a:cubicBezTo>
                    <a:pt x="0" y="360995"/>
                    <a:pt x="68447" y="292548"/>
                    <a:pt x="152880" y="292548"/>
                  </a:cubicBezTo>
                  <a:lnTo>
                    <a:pt x="460393" y="29254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2000"/>
                  </a:schemeClr>
                </a:gs>
                <a:gs pos="0">
                  <a:schemeClr val="bg1"/>
                </a:gs>
              </a:gsLst>
              <a:lin ang="8100000" scaled="1"/>
              <a:tileRect/>
            </a:gradFill>
            <a:ln w="12700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286794" y="1330584"/>
              <a:ext cx="1260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Text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86794" y="1675040"/>
              <a:ext cx="12601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67744" y="3585811"/>
              <a:ext cx="1260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2014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867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Feature Timeline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28567" y="1628800"/>
            <a:ext cx="68958" cy="4283174"/>
            <a:chOff x="4283968" y="1628800"/>
            <a:chExt cx="68958" cy="4283174"/>
          </a:xfrm>
        </p:grpSpPr>
        <p:sp>
          <p:nvSpPr>
            <p:cNvPr id="3" name="Rectangle 2"/>
            <p:cNvSpPr/>
            <p:nvPr/>
          </p:nvSpPr>
          <p:spPr>
            <a:xfrm>
              <a:off x="4283968" y="1628800"/>
              <a:ext cx="68958" cy="826790"/>
            </a:xfrm>
            <a:prstGeom prst="rect">
              <a:avLst/>
            </a:prstGeom>
            <a:solidFill>
              <a:srgbClr val="86B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283968" y="2492896"/>
              <a:ext cx="68958" cy="826790"/>
            </a:xfrm>
            <a:prstGeom prst="rect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83968" y="3356992"/>
              <a:ext cx="68958" cy="826790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283968" y="4221088"/>
              <a:ext cx="68958" cy="826790"/>
            </a:xfrm>
            <a:prstGeom prst="rect">
              <a:avLst/>
            </a:prstGeom>
            <a:solidFill>
              <a:srgbClr val="F57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283968" y="5085184"/>
              <a:ext cx="68958" cy="8267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4744591" y="2042195"/>
            <a:ext cx="3600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744591" y="3787606"/>
            <a:ext cx="3600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744591" y="5533017"/>
            <a:ext cx="3600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95936" y="4620791"/>
            <a:ext cx="3600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222945" y="2305923"/>
            <a:ext cx="4133031" cy="1081951"/>
            <a:chOff x="222945" y="2305923"/>
            <a:chExt cx="4133031" cy="1081951"/>
          </a:xfrm>
        </p:grpSpPr>
        <p:sp>
          <p:nvSpPr>
            <p:cNvPr id="65" name="Oval 64"/>
            <p:cNvSpPr/>
            <p:nvPr/>
          </p:nvSpPr>
          <p:spPr>
            <a:xfrm>
              <a:off x="3012462" y="2496801"/>
              <a:ext cx="846777" cy="846777"/>
            </a:xfrm>
            <a:prstGeom prst="ellipse">
              <a:avLst/>
            </a:prstGeom>
            <a:solidFill>
              <a:srgbClr val="5BC5D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887241" y="2506794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3995936" y="2921650"/>
              <a:ext cx="36004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222945" y="2305923"/>
              <a:ext cx="2563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22945" y="2556877"/>
              <a:ext cx="25637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pPr algn="r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41" t="11030" r="31095" b="5142"/>
            <a:stretch/>
          </p:blipFill>
          <p:spPr>
            <a:xfrm>
              <a:off x="3153214" y="2714812"/>
              <a:ext cx="295814" cy="382957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5248647" y="1465734"/>
            <a:ext cx="3643833" cy="1081951"/>
            <a:chOff x="5248647" y="1465734"/>
            <a:chExt cx="3643833" cy="1081951"/>
          </a:xfrm>
        </p:grpSpPr>
        <p:sp>
          <p:nvSpPr>
            <p:cNvPr id="51" name="Oval 50"/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rgbClr val="86BF3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328767" y="1465734"/>
              <a:ext cx="2563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28767" y="1716688"/>
              <a:ext cx="25637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29" t="15053" r="29410" b="1638"/>
            <a:stretch/>
          </p:blipFill>
          <p:spPr>
            <a:xfrm>
              <a:off x="5747130" y="1840882"/>
              <a:ext cx="264031" cy="382637"/>
            </a:xfrm>
            <a:prstGeom prst="rect">
              <a:avLst/>
            </a:prstGeom>
          </p:spPr>
        </p:pic>
      </p:grpSp>
      <p:grpSp>
        <p:nvGrpSpPr>
          <p:cNvPr id="84" name="Group 83"/>
          <p:cNvGrpSpPr/>
          <p:nvPr/>
        </p:nvGrpSpPr>
        <p:grpSpPr>
          <a:xfrm>
            <a:off x="222945" y="4005064"/>
            <a:ext cx="3636294" cy="1081951"/>
            <a:chOff x="222945" y="4005064"/>
            <a:chExt cx="3636294" cy="1081951"/>
          </a:xfrm>
        </p:grpSpPr>
        <p:sp>
          <p:nvSpPr>
            <p:cNvPr id="70" name="Oval 69"/>
            <p:cNvSpPr/>
            <p:nvPr/>
          </p:nvSpPr>
          <p:spPr>
            <a:xfrm>
              <a:off x="3012462" y="4195942"/>
              <a:ext cx="846777" cy="846777"/>
            </a:xfrm>
            <a:prstGeom prst="ellipse">
              <a:avLst/>
            </a:prstGeom>
            <a:solidFill>
              <a:srgbClr val="F57627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2887241" y="4205935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22945" y="4005064"/>
              <a:ext cx="2563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22945" y="4256018"/>
              <a:ext cx="25637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pPr algn="r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57" t="16221" r="30583" b="13187"/>
            <a:stretch/>
          </p:blipFill>
          <p:spPr>
            <a:xfrm>
              <a:off x="3128221" y="4460819"/>
              <a:ext cx="345800" cy="345800"/>
            </a:xfrm>
            <a:prstGeom prst="rect">
              <a:avLst/>
            </a:prstGeom>
          </p:spPr>
        </p:pic>
      </p:grpSp>
      <p:grpSp>
        <p:nvGrpSpPr>
          <p:cNvPr id="80" name="Group 79"/>
          <p:cNvGrpSpPr/>
          <p:nvPr/>
        </p:nvGrpSpPr>
        <p:grpSpPr>
          <a:xfrm>
            <a:off x="5248647" y="4956556"/>
            <a:ext cx="3643833" cy="1081951"/>
            <a:chOff x="5248647" y="4956556"/>
            <a:chExt cx="3643833" cy="1081951"/>
          </a:xfrm>
        </p:grpSpPr>
        <p:sp>
          <p:nvSpPr>
            <p:cNvPr id="60" name="Oval 59"/>
            <p:cNvSpPr/>
            <p:nvPr/>
          </p:nvSpPr>
          <p:spPr>
            <a:xfrm>
              <a:off x="5248647" y="5099635"/>
              <a:ext cx="846777" cy="8467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392663" y="5113494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328767" y="4956556"/>
              <a:ext cx="2563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328767" y="5207510"/>
              <a:ext cx="25637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84" t="14923" r="18932" b="15394"/>
            <a:stretch/>
          </p:blipFill>
          <p:spPr>
            <a:xfrm>
              <a:off x="5574987" y="5374418"/>
              <a:ext cx="462141" cy="297209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5248647" y="3211145"/>
            <a:ext cx="3643833" cy="1081951"/>
            <a:chOff x="5248647" y="3211145"/>
            <a:chExt cx="3643833" cy="1081951"/>
          </a:xfrm>
        </p:grpSpPr>
        <p:sp>
          <p:nvSpPr>
            <p:cNvPr id="55" name="Oval 54"/>
            <p:cNvSpPr/>
            <p:nvPr/>
          </p:nvSpPr>
          <p:spPr>
            <a:xfrm>
              <a:off x="5248647" y="3354224"/>
              <a:ext cx="846777" cy="846777"/>
            </a:xfrm>
            <a:prstGeom prst="ellipse">
              <a:avLst/>
            </a:prstGeom>
            <a:solidFill>
              <a:srgbClr val="FFB8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5392663" y="3368083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328767" y="3211145"/>
              <a:ext cx="2563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328767" y="3462099"/>
              <a:ext cx="25637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89" t="8000" r="29776" b="9035"/>
            <a:stretch/>
          </p:blipFill>
          <p:spPr>
            <a:xfrm>
              <a:off x="5672035" y="3589999"/>
              <a:ext cx="337074" cy="382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5905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Feature Timeline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3617603" y="1920175"/>
            <a:ext cx="1962509" cy="3784965"/>
            <a:chOff x="3617603" y="1790740"/>
            <a:chExt cx="1962509" cy="3784965"/>
          </a:xfrm>
        </p:grpSpPr>
        <p:cxnSp>
          <p:nvCxnSpPr>
            <p:cNvPr id="21" name="Straight Connector 20"/>
            <p:cNvCxnSpPr>
              <a:stCxn id="13" idx="5"/>
              <a:endCxn id="15" idx="1"/>
            </p:cNvCxnSpPr>
            <p:nvPr/>
          </p:nvCxnSpPr>
          <p:spPr>
            <a:xfrm>
              <a:off x="4348101" y="3054993"/>
              <a:ext cx="668858" cy="635550"/>
            </a:xfrm>
            <a:prstGeom prst="line">
              <a:avLst/>
            </a:prstGeom>
            <a:ln w="666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8" idx="7"/>
              <a:endCxn id="15" idx="3"/>
            </p:cNvCxnSpPr>
            <p:nvPr/>
          </p:nvCxnSpPr>
          <p:spPr>
            <a:xfrm flipV="1">
              <a:off x="4180756" y="4157074"/>
              <a:ext cx="836203" cy="855477"/>
            </a:xfrm>
            <a:prstGeom prst="line">
              <a:avLst/>
            </a:prstGeom>
            <a:ln w="666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/>
            <p:cNvCxnSpPr>
              <a:stCxn id="13" idx="7"/>
              <a:endCxn id="8" idx="3"/>
            </p:cNvCxnSpPr>
            <p:nvPr/>
          </p:nvCxnSpPr>
          <p:spPr>
            <a:xfrm flipV="1">
              <a:off x="4348101" y="2315650"/>
              <a:ext cx="377213" cy="349298"/>
            </a:xfrm>
            <a:prstGeom prst="line">
              <a:avLst/>
            </a:prstGeom>
            <a:ln w="666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4599974" y="1790740"/>
              <a:ext cx="659775" cy="659775"/>
              <a:chOff x="559072" y="1906238"/>
              <a:chExt cx="1152000" cy="11520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559072" y="1906238"/>
                <a:ext cx="1152000" cy="1152000"/>
              </a:xfrm>
              <a:prstGeom prst="ellipse">
                <a:avLst/>
              </a:prstGeom>
              <a:solidFill>
                <a:srgbClr val="86BF3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36874" y="2000671"/>
                <a:ext cx="963133" cy="9631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01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823191" y="2539608"/>
              <a:ext cx="659775" cy="659775"/>
              <a:chOff x="1340172" y="1577884"/>
              <a:chExt cx="1152000" cy="11520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1340172" y="1577884"/>
                <a:ext cx="1152000" cy="1152000"/>
              </a:xfrm>
              <a:prstGeom prst="ellipse">
                <a:avLst/>
              </a:prstGeom>
              <a:solidFill>
                <a:srgbClr val="5BC5D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434605" y="1655686"/>
                <a:ext cx="963133" cy="9631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02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920337" y="3593921"/>
              <a:ext cx="659775" cy="659775"/>
              <a:chOff x="899592" y="2000671"/>
              <a:chExt cx="1152000" cy="1152000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899592" y="2000671"/>
                <a:ext cx="1152000" cy="1152000"/>
              </a:xfrm>
              <a:prstGeom prst="ellipse">
                <a:avLst/>
              </a:prstGeom>
              <a:solidFill>
                <a:srgbClr val="FFB8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994025" y="2095104"/>
                <a:ext cx="963133" cy="9631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03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617603" y="4915930"/>
              <a:ext cx="659775" cy="659775"/>
              <a:chOff x="1083758" y="1905580"/>
              <a:chExt cx="1152000" cy="1151999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083758" y="1905580"/>
                <a:ext cx="1152000" cy="1151999"/>
              </a:xfrm>
              <a:prstGeom prst="ellipse">
                <a:avLst/>
              </a:prstGeom>
              <a:solidFill>
                <a:srgbClr val="F57627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178191" y="2000013"/>
                <a:ext cx="963133" cy="9631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04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5441429" y="1614219"/>
            <a:ext cx="2897180" cy="1233384"/>
            <a:chOff x="5642594" y="1548362"/>
            <a:chExt cx="2897180" cy="1233384"/>
          </a:xfrm>
        </p:grpSpPr>
        <p:sp>
          <p:nvSpPr>
            <p:cNvPr id="35" name="Rounded Rectangle 34"/>
            <p:cNvSpPr/>
            <p:nvPr/>
          </p:nvSpPr>
          <p:spPr>
            <a:xfrm>
              <a:off x="5642594" y="1548362"/>
              <a:ext cx="2897180" cy="1233384"/>
            </a:xfrm>
            <a:custGeom>
              <a:avLst/>
              <a:gdLst/>
              <a:ahLst/>
              <a:cxnLst/>
              <a:rect l="l" t="t" r="r" b="b"/>
              <a:pathLst>
                <a:path w="2897180" h="1233384">
                  <a:moveTo>
                    <a:pt x="503125" y="0"/>
                  </a:moveTo>
                  <a:lnTo>
                    <a:pt x="2691612" y="0"/>
                  </a:lnTo>
                  <a:cubicBezTo>
                    <a:pt x="2805144" y="0"/>
                    <a:pt x="2897180" y="92036"/>
                    <a:pt x="2897180" y="205568"/>
                  </a:cubicBezTo>
                  <a:lnTo>
                    <a:pt x="2897180" y="1027816"/>
                  </a:lnTo>
                  <a:cubicBezTo>
                    <a:pt x="2897180" y="1141348"/>
                    <a:pt x="2805144" y="1233384"/>
                    <a:pt x="2691612" y="1233384"/>
                  </a:cubicBezTo>
                  <a:lnTo>
                    <a:pt x="503125" y="1233384"/>
                  </a:lnTo>
                  <a:cubicBezTo>
                    <a:pt x="389593" y="1233384"/>
                    <a:pt x="297557" y="1141348"/>
                    <a:pt x="297557" y="1027816"/>
                  </a:cubicBezTo>
                  <a:lnTo>
                    <a:pt x="297557" y="785055"/>
                  </a:lnTo>
                  <a:lnTo>
                    <a:pt x="0" y="612472"/>
                  </a:lnTo>
                  <a:lnTo>
                    <a:pt x="297557" y="439889"/>
                  </a:lnTo>
                  <a:lnTo>
                    <a:pt x="297557" y="205568"/>
                  </a:lnTo>
                  <a:cubicBezTo>
                    <a:pt x="297557" y="92036"/>
                    <a:pt x="389593" y="0"/>
                    <a:pt x="503125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2000"/>
                  </a:schemeClr>
                </a:gs>
                <a:gs pos="100000">
                  <a:schemeClr val="bg1"/>
                </a:gs>
              </a:gsLst>
              <a:lin ang="8100000" scaled="1"/>
            </a:gra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90858" y="1642504"/>
              <a:ext cx="24489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90858" y="1874408"/>
              <a:ext cx="24489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707268" y="3423944"/>
            <a:ext cx="2897180" cy="1233384"/>
            <a:chOff x="5642594" y="1548362"/>
            <a:chExt cx="2897180" cy="1233384"/>
          </a:xfrm>
        </p:grpSpPr>
        <p:sp>
          <p:nvSpPr>
            <p:cNvPr id="41" name="Rounded Rectangle 34"/>
            <p:cNvSpPr/>
            <p:nvPr/>
          </p:nvSpPr>
          <p:spPr>
            <a:xfrm>
              <a:off x="5642594" y="1548362"/>
              <a:ext cx="2897180" cy="1233384"/>
            </a:xfrm>
            <a:custGeom>
              <a:avLst/>
              <a:gdLst/>
              <a:ahLst/>
              <a:cxnLst/>
              <a:rect l="l" t="t" r="r" b="b"/>
              <a:pathLst>
                <a:path w="2897180" h="1233384">
                  <a:moveTo>
                    <a:pt x="503125" y="0"/>
                  </a:moveTo>
                  <a:lnTo>
                    <a:pt x="2691612" y="0"/>
                  </a:lnTo>
                  <a:cubicBezTo>
                    <a:pt x="2805144" y="0"/>
                    <a:pt x="2897180" y="92036"/>
                    <a:pt x="2897180" y="205568"/>
                  </a:cubicBezTo>
                  <a:lnTo>
                    <a:pt x="2897180" y="1027816"/>
                  </a:lnTo>
                  <a:cubicBezTo>
                    <a:pt x="2897180" y="1141348"/>
                    <a:pt x="2805144" y="1233384"/>
                    <a:pt x="2691612" y="1233384"/>
                  </a:cubicBezTo>
                  <a:lnTo>
                    <a:pt x="503125" y="1233384"/>
                  </a:lnTo>
                  <a:cubicBezTo>
                    <a:pt x="389593" y="1233384"/>
                    <a:pt x="297557" y="1141348"/>
                    <a:pt x="297557" y="1027816"/>
                  </a:cubicBezTo>
                  <a:lnTo>
                    <a:pt x="297557" y="785055"/>
                  </a:lnTo>
                  <a:lnTo>
                    <a:pt x="0" y="612472"/>
                  </a:lnTo>
                  <a:lnTo>
                    <a:pt x="297557" y="439889"/>
                  </a:lnTo>
                  <a:lnTo>
                    <a:pt x="297557" y="205568"/>
                  </a:lnTo>
                  <a:cubicBezTo>
                    <a:pt x="297557" y="92036"/>
                    <a:pt x="389593" y="0"/>
                    <a:pt x="503125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2000"/>
                  </a:schemeClr>
                </a:gs>
                <a:gs pos="100000">
                  <a:schemeClr val="bg1"/>
                </a:gs>
              </a:gsLst>
              <a:lin ang="8100000" scaled="1"/>
            </a:gra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090858" y="1642504"/>
              <a:ext cx="24489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090858" y="1874408"/>
              <a:ext cx="24489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35386" y="2387534"/>
            <a:ext cx="2897180" cy="1233384"/>
            <a:chOff x="573461" y="2483647"/>
            <a:chExt cx="2897180" cy="1233384"/>
          </a:xfrm>
        </p:grpSpPr>
        <p:sp>
          <p:nvSpPr>
            <p:cNvPr id="46" name="Rounded Rectangle 34"/>
            <p:cNvSpPr/>
            <p:nvPr/>
          </p:nvSpPr>
          <p:spPr>
            <a:xfrm rot="10800000">
              <a:off x="573461" y="2483647"/>
              <a:ext cx="2897180" cy="1233384"/>
            </a:xfrm>
            <a:custGeom>
              <a:avLst/>
              <a:gdLst/>
              <a:ahLst/>
              <a:cxnLst/>
              <a:rect l="l" t="t" r="r" b="b"/>
              <a:pathLst>
                <a:path w="2897180" h="1233384">
                  <a:moveTo>
                    <a:pt x="503125" y="0"/>
                  </a:moveTo>
                  <a:lnTo>
                    <a:pt x="2691612" y="0"/>
                  </a:lnTo>
                  <a:cubicBezTo>
                    <a:pt x="2805144" y="0"/>
                    <a:pt x="2897180" y="92036"/>
                    <a:pt x="2897180" y="205568"/>
                  </a:cubicBezTo>
                  <a:lnTo>
                    <a:pt x="2897180" y="1027816"/>
                  </a:lnTo>
                  <a:cubicBezTo>
                    <a:pt x="2897180" y="1141348"/>
                    <a:pt x="2805144" y="1233384"/>
                    <a:pt x="2691612" y="1233384"/>
                  </a:cubicBezTo>
                  <a:lnTo>
                    <a:pt x="503125" y="1233384"/>
                  </a:lnTo>
                  <a:cubicBezTo>
                    <a:pt x="389593" y="1233384"/>
                    <a:pt x="297557" y="1141348"/>
                    <a:pt x="297557" y="1027816"/>
                  </a:cubicBezTo>
                  <a:lnTo>
                    <a:pt x="297557" y="785055"/>
                  </a:lnTo>
                  <a:lnTo>
                    <a:pt x="0" y="612472"/>
                  </a:lnTo>
                  <a:lnTo>
                    <a:pt x="297557" y="439889"/>
                  </a:lnTo>
                  <a:lnTo>
                    <a:pt x="297557" y="205568"/>
                  </a:lnTo>
                  <a:cubicBezTo>
                    <a:pt x="297557" y="92036"/>
                    <a:pt x="389593" y="0"/>
                    <a:pt x="503125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lumMod val="92000"/>
                  </a:schemeClr>
                </a:gs>
                <a:gs pos="0">
                  <a:schemeClr val="bg1"/>
                </a:gs>
              </a:gsLst>
              <a:lin ang="8100000" scaled="1"/>
            </a:gradFill>
            <a:ln w="15875">
              <a:gradFill>
                <a:gsLst>
                  <a:gs pos="100000">
                    <a:schemeClr val="bg1"/>
                  </a:gs>
                  <a:gs pos="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2618" y="2568264"/>
              <a:ext cx="24489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02618" y="2800168"/>
              <a:ext cx="24489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66125" y="4753996"/>
            <a:ext cx="2897180" cy="1233384"/>
            <a:chOff x="573461" y="2483647"/>
            <a:chExt cx="2897180" cy="1233384"/>
          </a:xfrm>
        </p:grpSpPr>
        <p:sp>
          <p:nvSpPr>
            <p:cNvPr id="53" name="Rounded Rectangle 34"/>
            <p:cNvSpPr/>
            <p:nvPr/>
          </p:nvSpPr>
          <p:spPr>
            <a:xfrm rot="10800000">
              <a:off x="573461" y="2483647"/>
              <a:ext cx="2897180" cy="1233384"/>
            </a:xfrm>
            <a:custGeom>
              <a:avLst/>
              <a:gdLst/>
              <a:ahLst/>
              <a:cxnLst/>
              <a:rect l="l" t="t" r="r" b="b"/>
              <a:pathLst>
                <a:path w="2897180" h="1233384">
                  <a:moveTo>
                    <a:pt x="503125" y="0"/>
                  </a:moveTo>
                  <a:lnTo>
                    <a:pt x="2691612" y="0"/>
                  </a:lnTo>
                  <a:cubicBezTo>
                    <a:pt x="2805144" y="0"/>
                    <a:pt x="2897180" y="92036"/>
                    <a:pt x="2897180" y="205568"/>
                  </a:cubicBezTo>
                  <a:lnTo>
                    <a:pt x="2897180" y="1027816"/>
                  </a:lnTo>
                  <a:cubicBezTo>
                    <a:pt x="2897180" y="1141348"/>
                    <a:pt x="2805144" y="1233384"/>
                    <a:pt x="2691612" y="1233384"/>
                  </a:cubicBezTo>
                  <a:lnTo>
                    <a:pt x="503125" y="1233384"/>
                  </a:lnTo>
                  <a:cubicBezTo>
                    <a:pt x="389593" y="1233384"/>
                    <a:pt x="297557" y="1141348"/>
                    <a:pt x="297557" y="1027816"/>
                  </a:cubicBezTo>
                  <a:lnTo>
                    <a:pt x="297557" y="785055"/>
                  </a:lnTo>
                  <a:lnTo>
                    <a:pt x="0" y="612472"/>
                  </a:lnTo>
                  <a:lnTo>
                    <a:pt x="297557" y="439889"/>
                  </a:lnTo>
                  <a:lnTo>
                    <a:pt x="297557" y="205568"/>
                  </a:lnTo>
                  <a:cubicBezTo>
                    <a:pt x="297557" y="92036"/>
                    <a:pt x="389593" y="0"/>
                    <a:pt x="503125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lumMod val="92000"/>
                  </a:schemeClr>
                </a:gs>
                <a:gs pos="0">
                  <a:schemeClr val="bg1"/>
                </a:gs>
              </a:gsLst>
              <a:lin ang="8100000" scaled="1"/>
            </a:gradFill>
            <a:ln w="15875">
              <a:gradFill>
                <a:gsLst>
                  <a:gs pos="100000">
                    <a:schemeClr val="bg1"/>
                  </a:gs>
                  <a:gs pos="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02618" y="2568264"/>
              <a:ext cx="24489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02618" y="2800168"/>
              <a:ext cx="24489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5580112" y="5034631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80112" y="5266535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154264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INFOGRAPHIC</a:t>
            </a:r>
            <a:endParaRPr lang="ko-KR" alt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This text can be replaced with your own text. 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7809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131840" y="2204864"/>
            <a:ext cx="2766925" cy="2755355"/>
            <a:chOff x="3131840" y="2204864"/>
            <a:chExt cx="2766925" cy="2755355"/>
          </a:xfrm>
        </p:grpSpPr>
        <p:grpSp>
          <p:nvGrpSpPr>
            <p:cNvPr id="3" name="Group 2"/>
            <p:cNvGrpSpPr/>
            <p:nvPr/>
          </p:nvGrpSpPr>
          <p:grpSpPr>
            <a:xfrm>
              <a:off x="3131999" y="3589727"/>
              <a:ext cx="1368152" cy="1370491"/>
              <a:chOff x="2699792" y="2850597"/>
              <a:chExt cx="1368152" cy="1370491"/>
            </a:xfrm>
          </p:grpSpPr>
          <p:sp>
            <p:nvSpPr>
              <p:cNvPr id="2" name="Teardrop 1"/>
              <p:cNvSpPr/>
              <p:nvPr/>
            </p:nvSpPr>
            <p:spPr>
              <a:xfrm>
                <a:off x="2699792" y="2852936"/>
                <a:ext cx="1368152" cy="1368152"/>
              </a:xfrm>
              <a:prstGeom prst="teardrop">
                <a:avLst/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ardrop 24"/>
              <p:cNvSpPr/>
              <p:nvPr/>
            </p:nvSpPr>
            <p:spPr>
              <a:xfrm>
                <a:off x="2870153" y="2850597"/>
                <a:ext cx="1185453" cy="1185453"/>
              </a:xfrm>
              <a:prstGeom prst="teardrop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6200000">
              <a:off x="4520066" y="3581521"/>
              <a:ext cx="1368153" cy="1389244"/>
              <a:chOff x="2699792" y="2831844"/>
              <a:chExt cx="1368153" cy="1389244"/>
            </a:xfrm>
          </p:grpSpPr>
          <p:sp>
            <p:nvSpPr>
              <p:cNvPr id="28" name="Teardrop 27"/>
              <p:cNvSpPr/>
              <p:nvPr/>
            </p:nvSpPr>
            <p:spPr>
              <a:xfrm>
                <a:off x="2699792" y="2852936"/>
                <a:ext cx="1368152" cy="1368152"/>
              </a:xfrm>
              <a:prstGeom prst="teardrop">
                <a:avLst/>
              </a:prstGeom>
              <a:solidFill>
                <a:srgbClr val="5BC5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ardrop 28"/>
              <p:cNvSpPr/>
              <p:nvPr/>
            </p:nvSpPr>
            <p:spPr>
              <a:xfrm>
                <a:off x="2882492" y="2831844"/>
                <a:ext cx="1185453" cy="1185453"/>
              </a:xfrm>
              <a:prstGeom prst="teardrop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 rot="5400000">
              <a:off x="3131840" y="2204864"/>
              <a:ext cx="1368152" cy="1368152"/>
              <a:chOff x="2699792" y="2852936"/>
              <a:chExt cx="1368152" cy="1368152"/>
            </a:xfrm>
          </p:grpSpPr>
          <p:sp>
            <p:nvSpPr>
              <p:cNvPr id="31" name="Teardrop 30"/>
              <p:cNvSpPr/>
              <p:nvPr/>
            </p:nvSpPr>
            <p:spPr>
              <a:xfrm>
                <a:off x="2699792" y="2852936"/>
                <a:ext cx="1368152" cy="1368152"/>
              </a:xfrm>
              <a:prstGeom prst="teardrop">
                <a:avLst/>
              </a:prstGeom>
              <a:solidFill>
                <a:srgbClr val="86B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ardrop 31"/>
              <p:cNvSpPr/>
              <p:nvPr/>
            </p:nvSpPr>
            <p:spPr>
              <a:xfrm>
                <a:off x="2877077" y="2865115"/>
                <a:ext cx="1185453" cy="1185453"/>
              </a:xfrm>
              <a:prstGeom prst="teardrop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 rot="10800000">
              <a:off x="4509517" y="2204864"/>
              <a:ext cx="1377836" cy="1368153"/>
              <a:chOff x="2699792" y="2852935"/>
              <a:chExt cx="1377836" cy="1368153"/>
            </a:xfrm>
          </p:grpSpPr>
          <p:sp>
            <p:nvSpPr>
              <p:cNvPr id="34" name="Teardrop 33"/>
              <p:cNvSpPr/>
              <p:nvPr/>
            </p:nvSpPr>
            <p:spPr>
              <a:xfrm>
                <a:off x="2699792" y="2852936"/>
                <a:ext cx="1368152" cy="1368152"/>
              </a:xfrm>
              <a:prstGeom prst="teardrop">
                <a:avLst/>
              </a:prstGeom>
              <a:solidFill>
                <a:srgbClr val="F576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ardrop 50"/>
              <p:cNvSpPr/>
              <p:nvPr/>
            </p:nvSpPr>
            <p:spPr>
              <a:xfrm>
                <a:off x="2892175" y="2852935"/>
                <a:ext cx="1185453" cy="1185453"/>
              </a:xfrm>
              <a:prstGeom prst="teardrop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902396" y="3037932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01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509517" y="3049798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02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895086" y="3592066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03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509516" y="3592064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04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555776" y="1988840"/>
            <a:ext cx="432048" cy="432048"/>
          </a:xfrm>
          <a:prstGeom prst="rect">
            <a:avLst/>
          </a:prstGeom>
          <a:solidFill>
            <a:srgbClr val="86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14" t="12458" r="29776" b="15653"/>
          <a:stretch/>
        </p:blipFill>
        <p:spPr>
          <a:xfrm>
            <a:off x="2631013" y="2078453"/>
            <a:ext cx="281574" cy="252823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6012160" y="1988840"/>
            <a:ext cx="432048" cy="432048"/>
          </a:xfrm>
          <a:prstGeom prst="rect">
            <a:avLst/>
          </a:prstGeom>
          <a:solidFill>
            <a:srgbClr val="F57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179512" y="2435328"/>
            <a:ext cx="289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9512" y="2648182"/>
            <a:ext cx="289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926434" y="2423753"/>
            <a:ext cx="2822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926435" y="2636607"/>
            <a:ext cx="2822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573239" y="3995535"/>
            <a:ext cx="432048" cy="432048"/>
          </a:xfrm>
          <a:prstGeom prst="rect">
            <a:avLst/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Rectangle 64"/>
          <p:cNvSpPr/>
          <p:nvPr/>
        </p:nvSpPr>
        <p:spPr>
          <a:xfrm>
            <a:off x="6029623" y="3995536"/>
            <a:ext cx="432048" cy="432048"/>
          </a:xfrm>
          <a:prstGeom prst="rect">
            <a:avLst/>
          </a:prstGeom>
          <a:solidFill>
            <a:srgbClr val="5BC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96975" y="4442023"/>
            <a:ext cx="289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96975" y="4654877"/>
            <a:ext cx="289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943897" y="4430449"/>
            <a:ext cx="2822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943898" y="4643303"/>
            <a:ext cx="2822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1" t="19595" r="34246" b="3974"/>
          <a:stretch/>
        </p:blipFill>
        <p:spPr>
          <a:xfrm>
            <a:off x="6104508" y="2075477"/>
            <a:ext cx="247352" cy="25877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52" t="8000" r="26772" b="9165"/>
          <a:stretch/>
        </p:blipFill>
        <p:spPr>
          <a:xfrm>
            <a:off x="2651169" y="4069836"/>
            <a:ext cx="276189" cy="28344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41" t="11030" r="31095" b="5142"/>
          <a:stretch/>
        </p:blipFill>
        <p:spPr>
          <a:xfrm>
            <a:off x="6120101" y="4049030"/>
            <a:ext cx="251092" cy="32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7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pic>
        <p:nvPicPr>
          <p:cNvPr id="7170" name="Picture 2" descr="E:\002-KIMS BUSINESS\000-B-KIMS-소스 분류-2014\10-ESP to IMG\실루엣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00808"/>
            <a:ext cx="764608" cy="154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548955" y="3463926"/>
            <a:ext cx="1518989" cy="2284188"/>
            <a:chOff x="748755" y="3097387"/>
            <a:chExt cx="1518989" cy="2284188"/>
          </a:xfrm>
        </p:grpSpPr>
        <p:sp>
          <p:nvSpPr>
            <p:cNvPr id="2" name="Rectangle 1"/>
            <p:cNvSpPr/>
            <p:nvPr/>
          </p:nvSpPr>
          <p:spPr>
            <a:xfrm>
              <a:off x="755576" y="3097387"/>
              <a:ext cx="1512168" cy="2275829"/>
            </a:xfrm>
            <a:custGeom>
              <a:avLst/>
              <a:gdLst/>
              <a:ahLst/>
              <a:cxnLst/>
              <a:rect l="l" t="t" r="r" b="b"/>
              <a:pathLst>
                <a:path w="1512168" h="2275829">
                  <a:moveTo>
                    <a:pt x="0" y="0"/>
                  </a:moveTo>
                  <a:lnTo>
                    <a:pt x="1512168" y="0"/>
                  </a:lnTo>
                  <a:lnTo>
                    <a:pt x="1512168" y="2059805"/>
                  </a:lnTo>
                  <a:lnTo>
                    <a:pt x="881378" y="2059805"/>
                  </a:lnTo>
                  <a:lnTo>
                    <a:pt x="756084" y="2275829"/>
                  </a:lnTo>
                  <a:lnTo>
                    <a:pt x="630790" y="2059805"/>
                  </a:lnTo>
                  <a:lnTo>
                    <a:pt x="0" y="2059805"/>
                  </a:lnTo>
                  <a:close/>
                </a:path>
              </a:pathLst>
            </a:custGeom>
            <a:solidFill>
              <a:srgbClr val="86B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1"/>
            <p:cNvSpPr/>
            <p:nvPr/>
          </p:nvSpPr>
          <p:spPr>
            <a:xfrm>
              <a:off x="748755" y="4725119"/>
              <a:ext cx="1512168" cy="656456"/>
            </a:xfrm>
            <a:custGeom>
              <a:avLst/>
              <a:gdLst/>
              <a:ahLst/>
              <a:cxnLst/>
              <a:rect l="l" t="t" r="r" b="b"/>
              <a:pathLst>
                <a:path w="1512168" h="656456">
                  <a:moveTo>
                    <a:pt x="0" y="0"/>
                  </a:moveTo>
                  <a:lnTo>
                    <a:pt x="1512168" y="0"/>
                  </a:lnTo>
                  <a:lnTo>
                    <a:pt x="1512168" y="440432"/>
                  </a:lnTo>
                  <a:lnTo>
                    <a:pt x="881378" y="440432"/>
                  </a:lnTo>
                  <a:lnTo>
                    <a:pt x="756084" y="656456"/>
                  </a:lnTo>
                  <a:lnTo>
                    <a:pt x="630790" y="440432"/>
                  </a:lnTo>
                  <a:lnTo>
                    <a:pt x="0" y="44043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58419" y="3241551"/>
            <a:ext cx="1518989" cy="2284188"/>
            <a:chOff x="748755" y="3097387"/>
            <a:chExt cx="1518989" cy="2284188"/>
          </a:xfrm>
        </p:grpSpPr>
        <p:sp>
          <p:nvSpPr>
            <p:cNvPr id="12" name="Rectangle 1"/>
            <p:cNvSpPr/>
            <p:nvPr/>
          </p:nvSpPr>
          <p:spPr>
            <a:xfrm>
              <a:off x="755576" y="3097387"/>
              <a:ext cx="1512168" cy="2275829"/>
            </a:xfrm>
            <a:custGeom>
              <a:avLst/>
              <a:gdLst/>
              <a:ahLst/>
              <a:cxnLst/>
              <a:rect l="l" t="t" r="r" b="b"/>
              <a:pathLst>
                <a:path w="1512168" h="2275829">
                  <a:moveTo>
                    <a:pt x="0" y="0"/>
                  </a:moveTo>
                  <a:lnTo>
                    <a:pt x="1512168" y="0"/>
                  </a:lnTo>
                  <a:lnTo>
                    <a:pt x="1512168" y="2059805"/>
                  </a:lnTo>
                  <a:lnTo>
                    <a:pt x="881378" y="2059805"/>
                  </a:lnTo>
                  <a:lnTo>
                    <a:pt x="756084" y="2275829"/>
                  </a:lnTo>
                  <a:lnTo>
                    <a:pt x="630790" y="2059805"/>
                  </a:lnTo>
                  <a:lnTo>
                    <a:pt x="0" y="2059805"/>
                  </a:lnTo>
                  <a:close/>
                </a:path>
              </a:pathLst>
            </a:cu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"/>
            <p:cNvSpPr/>
            <p:nvPr/>
          </p:nvSpPr>
          <p:spPr>
            <a:xfrm>
              <a:off x="748755" y="4725119"/>
              <a:ext cx="1512168" cy="656456"/>
            </a:xfrm>
            <a:custGeom>
              <a:avLst/>
              <a:gdLst/>
              <a:ahLst/>
              <a:cxnLst/>
              <a:rect l="l" t="t" r="r" b="b"/>
              <a:pathLst>
                <a:path w="1512168" h="656456">
                  <a:moveTo>
                    <a:pt x="0" y="0"/>
                  </a:moveTo>
                  <a:lnTo>
                    <a:pt x="1512168" y="0"/>
                  </a:lnTo>
                  <a:lnTo>
                    <a:pt x="1512168" y="440432"/>
                  </a:lnTo>
                  <a:lnTo>
                    <a:pt x="881378" y="440432"/>
                  </a:lnTo>
                  <a:lnTo>
                    <a:pt x="756084" y="656456"/>
                  </a:lnTo>
                  <a:lnTo>
                    <a:pt x="630790" y="440432"/>
                  </a:lnTo>
                  <a:lnTo>
                    <a:pt x="0" y="44043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67883" y="3035774"/>
            <a:ext cx="1518989" cy="2284188"/>
            <a:chOff x="748755" y="3097387"/>
            <a:chExt cx="1518989" cy="2284188"/>
          </a:xfrm>
        </p:grpSpPr>
        <p:sp>
          <p:nvSpPr>
            <p:cNvPr id="15" name="Rectangle 1"/>
            <p:cNvSpPr/>
            <p:nvPr/>
          </p:nvSpPr>
          <p:spPr>
            <a:xfrm>
              <a:off x="755576" y="3097387"/>
              <a:ext cx="1512168" cy="2275829"/>
            </a:xfrm>
            <a:custGeom>
              <a:avLst/>
              <a:gdLst/>
              <a:ahLst/>
              <a:cxnLst/>
              <a:rect l="l" t="t" r="r" b="b"/>
              <a:pathLst>
                <a:path w="1512168" h="2275829">
                  <a:moveTo>
                    <a:pt x="0" y="0"/>
                  </a:moveTo>
                  <a:lnTo>
                    <a:pt x="1512168" y="0"/>
                  </a:lnTo>
                  <a:lnTo>
                    <a:pt x="1512168" y="2059805"/>
                  </a:lnTo>
                  <a:lnTo>
                    <a:pt x="881378" y="2059805"/>
                  </a:lnTo>
                  <a:lnTo>
                    <a:pt x="756084" y="2275829"/>
                  </a:lnTo>
                  <a:lnTo>
                    <a:pt x="630790" y="2059805"/>
                  </a:lnTo>
                  <a:lnTo>
                    <a:pt x="0" y="2059805"/>
                  </a:ln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"/>
            <p:cNvSpPr/>
            <p:nvPr/>
          </p:nvSpPr>
          <p:spPr>
            <a:xfrm>
              <a:off x="748755" y="4725119"/>
              <a:ext cx="1512168" cy="656456"/>
            </a:xfrm>
            <a:custGeom>
              <a:avLst/>
              <a:gdLst/>
              <a:ahLst/>
              <a:cxnLst/>
              <a:rect l="l" t="t" r="r" b="b"/>
              <a:pathLst>
                <a:path w="1512168" h="656456">
                  <a:moveTo>
                    <a:pt x="0" y="0"/>
                  </a:moveTo>
                  <a:lnTo>
                    <a:pt x="1512168" y="0"/>
                  </a:lnTo>
                  <a:lnTo>
                    <a:pt x="1512168" y="440432"/>
                  </a:lnTo>
                  <a:lnTo>
                    <a:pt x="881378" y="440432"/>
                  </a:lnTo>
                  <a:lnTo>
                    <a:pt x="756084" y="656456"/>
                  </a:lnTo>
                  <a:lnTo>
                    <a:pt x="630790" y="440432"/>
                  </a:lnTo>
                  <a:lnTo>
                    <a:pt x="0" y="44043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77347" y="2825379"/>
            <a:ext cx="1518989" cy="2284188"/>
            <a:chOff x="748755" y="3097387"/>
            <a:chExt cx="1518989" cy="2284188"/>
          </a:xfrm>
        </p:grpSpPr>
        <p:sp>
          <p:nvSpPr>
            <p:cNvPr id="18" name="Rectangle 1"/>
            <p:cNvSpPr/>
            <p:nvPr/>
          </p:nvSpPr>
          <p:spPr>
            <a:xfrm>
              <a:off x="755576" y="3097387"/>
              <a:ext cx="1512168" cy="2275829"/>
            </a:xfrm>
            <a:custGeom>
              <a:avLst/>
              <a:gdLst/>
              <a:ahLst/>
              <a:cxnLst/>
              <a:rect l="l" t="t" r="r" b="b"/>
              <a:pathLst>
                <a:path w="1512168" h="2275829">
                  <a:moveTo>
                    <a:pt x="0" y="0"/>
                  </a:moveTo>
                  <a:lnTo>
                    <a:pt x="1512168" y="0"/>
                  </a:lnTo>
                  <a:lnTo>
                    <a:pt x="1512168" y="2059805"/>
                  </a:lnTo>
                  <a:lnTo>
                    <a:pt x="881378" y="2059805"/>
                  </a:lnTo>
                  <a:lnTo>
                    <a:pt x="756084" y="2275829"/>
                  </a:lnTo>
                  <a:lnTo>
                    <a:pt x="630790" y="2059805"/>
                  </a:lnTo>
                  <a:lnTo>
                    <a:pt x="0" y="2059805"/>
                  </a:lnTo>
                  <a:close/>
                </a:path>
              </a:pathLst>
            </a:custGeom>
            <a:solidFill>
              <a:srgbClr val="F57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ectangle 1"/>
            <p:cNvSpPr/>
            <p:nvPr/>
          </p:nvSpPr>
          <p:spPr>
            <a:xfrm>
              <a:off x="748755" y="4725119"/>
              <a:ext cx="1512168" cy="656456"/>
            </a:xfrm>
            <a:custGeom>
              <a:avLst/>
              <a:gdLst/>
              <a:ahLst/>
              <a:cxnLst/>
              <a:rect l="l" t="t" r="r" b="b"/>
              <a:pathLst>
                <a:path w="1512168" h="656456">
                  <a:moveTo>
                    <a:pt x="0" y="0"/>
                  </a:moveTo>
                  <a:lnTo>
                    <a:pt x="1512168" y="0"/>
                  </a:lnTo>
                  <a:lnTo>
                    <a:pt x="1512168" y="440432"/>
                  </a:lnTo>
                  <a:lnTo>
                    <a:pt x="881378" y="440432"/>
                  </a:lnTo>
                  <a:lnTo>
                    <a:pt x="756084" y="656456"/>
                  </a:lnTo>
                  <a:lnTo>
                    <a:pt x="630790" y="440432"/>
                  </a:lnTo>
                  <a:lnTo>
                    <a:pt x="0" y="44043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483768" y="3356992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</a:t>
            </a:r>
            <a:endParaRPr lang="ko-KR" altLang="en-US" sz="5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88645" y="3140968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</a:t>
            </a:r>
            <a:endParaRPr lang="ko-KR" altLang="en-US" sz="5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93522" y="2953519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</a:t>
            </a:r>
            <a:endParaRPr lang="ko-KR" altLang="en-US" sz="5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98399" y="2727970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</a:t>
            </a:r>
            <a:endParaRPr lang="ko-KR" altLang="en-US" sz="5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5" name="Picture 8" descr="F:\002-KIMS BUSINESS\007-bizdesign.tv\000-PPT FOR KMONG\PNG-아이콘\001-비즈니스\수정\막대챠트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149" y="3781425"/>
            <a:ext cx="395711" cy="28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F:\002-KIMS BUSINESS\007-bizdesign.tv\000-PPT FOR KMONG\PNG-아이콘\001-비즈니스\수정\iPa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300" y="3528419"/>
            <a:ext cx="274345" cy="34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2" r="10872"/>
          <a:stretch/>
        </p:blipFill>
        <p:spPr>
          <a:xfrm>
            <a:off x="5112182" y="3376911"/>
            <a:ext cx="381340" cy="2743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1" t="19595" r="34246" b="3974"/>
          <a:stretch/>
        </p:blipFill>
        <p:spPr>
          <a:xfrm>
            <a:off x="6618710" y="3093071"/>
            <a:ext cx="354485" cy="37085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548955" y="4293096"/>
            <a:ext cx="1518989" cy="707886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I hope and I believe that this Template will your Time, Money and </a:t>
            </a:r>
            <a:r>
              <a:rPr lang="en-US" altLang="ko-KR" sz="1000" dirty="0" smtClean="0">
                <a:solidFill>
                  <a:schemeClr val="bg1"/>
                </a:solidFill>
              </a:rPr>
              <a:t>Reputation.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48956" y="5173396"/>
            <a:ext cx="150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Business A</a:t>
            </a:r>
            <a:endParaRPr lang="ko-KR" altLang="en-US" sz="12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53832" y="4943633"/>
            <a:ext cx="150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Business B</a:t>
            </a:r>
            <a:endParaRPr lang="ko-KR" altLang="en-US" sz="12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8708" y="4751970"/>
            <a:ext cx="150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Business C</a:t>
            </a:r>
            <a:endParaRPr lang="ko-KR" altLang="en-US" sz="12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63584" y="4531732"/>
            <a:ext cx="150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Business D</a:t>
            </a:r>
            <a:endParaRPr lang="ko-KR" altLang="en-US" sz="12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53832" y="4096122"/>
            <a:ext cx="1518989" cy="707886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I hope and I believe that this Template will your Time, Money and </a:t>
            </a:r>
            <a:r>
              <a:rPr lang="en-US" altLang="ko-KR" sz="1000" dirty="0" smtClean="0">
                <a:solidFill>
                  <a:schemeClr val="bg1"/>
                </a:solidFill>
              </a:rPr>
              <a:t>Reputation.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58709" y="3899148"/>
            <a:ext cx="1518989" cy="707886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I hope and I believe that this Template will your Time, Money and </a:t>
            </a:r>
            <a:r>
              <a:rPr lang="en-US" altLang="ko-KR" sz="1000" dirty="0" smtClean="0">
                <a:solidFill>
                  <a:schemeClr val="bg1"/>
                </a:solidFill>
              </a:rPr>
              <a:t>Reputation.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82636" y="3702174"/>
            <a:ext cx="1518989" cy="707886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I hope and I believe that this Template will your Time, Money and </a:t>
            </a:r>
            <a:r>
              <a:rPr lang="en-US" altLang="ko-KR" sz="1000" dirty="0" smtClean="0">
                <a:solidFill>
                  <a:schemeClr val="bg1"/>
                </a:solidFill>
              </a:rPr>
              <a:t>Reputation.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7332687" y="1558065"/>
            <a:ext cx="1296144" cy="959214"/>
            <a:chOff x="7020272" y="1700460"/>
            <a:chExt cx="1296144" cy="959214"/>
          </a:xfrm>
        </p:grpSpPr>
        <p:grpSp>
          <p:nvGrpSpPr>
            <p:cNvPr id="38" name="Group 37"/>
            <p:cNvGrpSpPr/>
            <p:nvPr/>
          </p:nvGrpSpPr>
          <p:grpSpPr>
            <a:xfrm>
              <a:off x="7020272" y="1700460"/>
              <a:ext cx="1296144" cy="276999"/>
              <a:chOff x="7020272" y="1700460"/>
              <a:chExt cx="1296144" cy="276999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rgbClr val="86B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Option_A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7020272" y="1927865"/>
              <a:ext cx="1296144" cy="276999"/>
              <a:chOff x="7020272" y="1700460"/>
              <a:chExt cx="1296144" cy="276999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rgbClr val="5BC5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Option_B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7020272" y="2155270"/>
              <a:ext cx="1296144" cy="276999"/>
              <a:chOff x="7020272" y="1700460"/>
              <a:chExt cx="1296144" cy="276999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Option_C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020272" y="2382675"/>
              <a:ext cx="1296144" cy="276999"/>
              <a:chOff x="7020272" y="1700460"/>
              <a:chExt cx="1296144" cy="276999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rgbClr val="F576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Option_D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868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Social Media Network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611560" y="2630979"/>
            <a:ext cx="1954451" cy="1440160"/>
            <a:chOff x="739860" y="2410652"/>
            <a:chExt cx="1954451" cy="1440160"/>
          </a:xfrm>
        </p:grpSpPr>
        <p:sp>
          <p:nvSpPr>
            <p:cNvPr id="6" name="Rounded Rectangle 5"/>
            <p:cNvSpPr/>
            <p:nvPr/>
          </p:nvSpPr>
          <p:spPr>
            <a:xfrm rot="18900000">
              <a:off x="1254151" y="2410652"/>
              <a:ext cx="1440160" cy="1440160"/>
            </a:xfrm>
            <a:prstGeom prst="roundRect">
              <a:avLst>
                <a:gd name="adj" fmla="val 10715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1000"/>
                  </a:schemeClr>
                </a:gs>
              </a:gsLst>
              <a:lin ang="8100000" scaled="1"/>
              <a:tileRect/>
            </a:gradFill>
            <a:ln w="63500">
              <a:solidFill>
                <a:srgbClr val="86B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39860" y="2914708"/>
              <a:ext cx="432048" cy="432048"/>
              <a:chOff x="673332" y="2503130"/>
              <a:chExt cx="432048" cy="432048"/>
            </a:xfrm>
          </p:grpSpPr>
          <p:sp>
            <p:nvSpPr>
              <p:cNvPr id="7" name="Rectangle 6"/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rect">
                <a:avLst/>
              </a:prstGeom>
              <a:solidFill>
                <a:srgbClr val="86B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78361" y="2540352"/>
                <a:ext cx="421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01</a:t>
                </a:r>
                <a:endParaRPr lang="ko-KR" altLang="en-US" sz="16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2059441" y="4056281"/>
            <a:ext cx="1954451" cy="1440160"/>
            <a:chOff x="2046240" y="3706797"/>
            <a:chExt cx="1954451" cy="1440160"/>
          </a:xfrm>
        </p:grpSpPr>
        <p:sp>
          <p:nvSpPr>
            <p:cNvPr id="10" name="Rounded Rectangle 9"/>
            <p:cNvSpPr/>
            <p:nvPr/>
          </p:nvSpPr>
          <p:spPr>
            <a:xfrm rot="18900000">
              <a:off x="2560531" y="3706797"/>
              <a:ext cx="1440160" cy="1440160"/>
            </a:xfrm>
            <a:prstGeom prst="roundRect">
              <a:avLst>
                <a:gd name="adj" fmla="val 10715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1000"/>
                  </a:schemeClr>
                </a:gs>
              </a:gsLst>
              <a:lin ang="8100000" scaled="1"/>
              <a:tileRect/>
            </a:gradFill>
            <a:ln w="63500">
              <a:solidFill>
                <a:srgbClr val="FFB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046240" y="4210853"/>
              <a:ext cx="432048" cy="432048"/>
              <a:chOff x="673332" y="2503130"/>
              <a:chExt cx="432048" cy="432048"/>
            </a:xfrm>
          </p:grpSpPr>
          <p:sp>
            <p:nvSpPr>
              <p:cNvPr id="12" name="Rectangle 11"/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rect">
                <a:avLst/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78361" y="2540352"/>
                <a:ext cx="421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02</a:t>
                </a:r>
                <a:endParaRPr lang="ko-KR" altLang="en-US" sz="16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3507322" y="2630979"/>
            <a:ext cx="1954451" cy="1440160"/>
            <a:chOff x="3352620" y="2401127"/>
            <a:chExt cx="1954451" cy="1440160"/>
          </a:xfrm>
        </p:grpSpPr>
        <p:sp>
          <p:nvSpPr>
            <p:cNvPr id="14" name="Rounded Rectangle 13"/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1000"/>
                  </a:schemeClr>
                </a:gs>
              </a:gsLst>
              <a:lin ang="8100000" scaled="1"/>
              <a:tileRect/>
            </a:gradFill>
            <a:ln w="63500">
              <a:solidFill>
                <a:srgbClr val="5BC5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352620" y="2905183"/>
              <a:ext cx="432048" cy="432048"/>
              <a:chOff x="673332" y="2503130"/>
              <a:chExt cx="432048" cy="432048"/>
            </a:xfrm>
          </p:grpSpPr>
          <p:sp>
            <p:nvSpPr>
              <p:cNvPr id="16" name="Rectangle 15"/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rect">
                <a:avLst/>
              </a:prstGeom>
              <a:solidFill>
                <a:srgbClr val="5BC5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78361" y="2540352"/>
                <a:ext cx="421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03</a:t>
                </a:r>
                <a:endParaRPr lang="ko-KR" altLang="en-US" sz="16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4955203" y="4056281"/>
            <a:ext cx="1954451" cy="1440160"/>
            <a:chOff x="4660581" y="3691532"/>
            <a:chExt cx="1954451" cy="1440160"/>
          </a:xfrm>
        </p:grpSpPr>
        <p:sp>
          <p:nvSpPr>
            <p:cNvPr id="18" name="Rounded Rectangle 17"/>
            <p:cNvSpPr/>
            <p:nvPr/>
          </p:nvSpPr>
          <p:spPr>
            <a:xfrm rot="18900000">
              <a:off x="5174872" y="3691532"/>
              <a:ext cx="1440160" cy="1440160"/>
            </a:xfrm>
            <a:prstGeom prst="roundRect">
              <a:avLst>
                <a:gd name="adj" fmla="val 10715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1000"/>
                  </a:schemeClr>
                </a:gs>
              </a:gsLst>
              <a:lin ang="8100000" scaled="1"/>
              <a:tileRect/>
            </a:gradFill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660581" y="4195588"/>
              <a:ext cx="432048" cy="432048"/>
              <a:chOff x="673332" y="2503130"/>
              <a:chExt cx="432048" cy="432048"/>
            </a:xfrm>
          </p:grpSpPr>
          <p:sp>
            <p:nvSpPr>
              <p:cNvPr id="20" name="Rectangle 19"/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78361" y="2540352"/>
                <a:ext cx="421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04</a:t>
                </a:r>
                <a:endParaRPr lang="ko-KR" altLang="en-US" sz="16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6403086" y="2630979"/>
            <a:ext cx="1954451" cy="1440160"/>
            <a:chOff x="5919682" y="2391602"/>
            <a:chExt cx="1954451" cy="1440160"/>
          </a:xfrm>
        </p:grpSpPr>
        <p:sp>
          <p:nvSpPr>
            <p:cNvPr id="22" name="Rounded Rectangle 21"/>
            <p:cNvSpPr/>
            <p:nvPr/>
          </p:nvSpPr>
          <p:spPr>
            <a:xfrm rot="18900000">
              <a:off x="6433973" y="2391602"/>
              <a:ext cx="1440160" cy="1440160"/>
            </a:xfrm>
            <a:prstGeom prst="roundRect">
              <a:avLst>
                <a:gd name="adj" fmla="val 10715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1000"/>
                  </a:schemeClr>
                </a:gs>
              </a:gsLst>
              <a:lin ang="8100000" scaled="1"/>
              <a:tileRect/>
            </a:gradFill>
            <a:ln w="63500">
              <a:solidFill>
                <a:srgbClr val="F576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919682" y="2895658"/>
              <a:ext cx="432048" cy="432048"/>
              <a:chOff x="673332" y="2503130"/>
              <a:chExt cx="432048" cy="432048"/>
            </a:xfrm>
          </p:grpSpPr>
          <p:sp>
            <p:nvSpPr>
              <p:cNvPr id="24" name="Rectangle 23"/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rect">
                <a:avLst/>
              </a:prstGeom>
              <a:solidFill>
                <a:srgbClr val="F576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78361" y="2540352"/>
                <a:ext cx="421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05</a:t>
                </a:r>
                <a:endParaRPr lang="ko-KR" altLang="en-US" sz="16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pic>
        <p:nvPicPr>
          <p:cNvPr id="31" name="Picture 2" descr="F:\002-KIMS BUSINESS\007-bizdesign.tv\000-PPT FOR KMONG\PNG-아이콘\001-비즈니스\수정\페이스북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501" y="2735248"/>
            <a:ext cx="222859" cy="47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104514" y="3264193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Social</a:t>
            </a:r>
          </a:p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Media Network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95936" y="3264193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Social</a:t>
            </a:r>
          </a:p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Media Network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87358" y="3264193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Social</a:t>
            </a:r>
          </a:p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Media Network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543681" y="4709686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Social</a:t>
            </a:r>
          </a:p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Media Network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35103" y="4709686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Social</a:t>
            </a:r>
          </a:p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Media Network</a:t>
            </a:r>
          </a:p>
        </p:txBody>
      </p:sp>
      <p:pic>
        <p:nvPicPr>
          <p:cNvPr id="37" name="Picture 3" descr="F:\002-KIMS BUSINESS\007-bizdesign.tv\000-PPT FOR KMONG\PNG-아이콘\001-비즈니스\수정\트위터-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493" y="2789307"/>
            <a:ext cx="522399" cy="36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5" descr="F:\002-KIMS BUSINESS\007-bizdesign.tv\000-PPT FOR KMONG\PNG-아이콘\001-비즈니스\수정\Untitled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328" y="2773348"/>
            <a:ext cx="478754" cy="3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F:\002-KIMS BUSINESS\007-bizdesign.tv\000-PPT FOR KMONG\PNG-아이콘\001-비즈니스\수정\와이파이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659" y="4177714"/>
            <a:ext cx="380738" cy="38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F:\002-KIMS BUSINESS\007-bizdesign.tv\000-PPT FOR KMONG\PNG-아이콘\001-비즈니스\수정\iTunes-alt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176" y="4160033"/>
            <a:ext cx="377474" cy="43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938109" y="1484784"/>
            <a:ext cx="5250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Text</a:t>
            </a:r>
          </a:p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modern PowerPoint  Presentation that is beautifully designed. I hope and I believe that this Template will your Time, Money and Reputation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668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INFOGRAPHIC TEMPLATE</a:t>
            </a:r>
            <a:endParaRPr lang="ko-KR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XX JUNE 2015</a:t>
            </a:r>
            <a:endParaRPr lang="ko-KR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Presented by main author’s name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0957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H="1">
            <a:off x="4571999" y="2178848"/>
            <a:ext cx="1769394" cy="1402719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4572001" y="3115128"/>
            <a:ext cx="1769392" cy="466439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572003" y="3581567"/>
            <a:ext cx="1769392" cy="469841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4571999" y="3581568"/>
            <a:ext cx="1769394" cy="140612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2869648" y="2178848"/>
            <a:ext cx="1702356" cy="140272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2869648" y="3115128"/>
            <a:ext cx="1702352" cy="466438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869648" y="3581568"/>
            <a:ext cx="1702352" cy="469488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869648" y="3581568"/>
            <a:ext cx="1702352" cy="1405768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780886" y="2752353"/>
            <a:ext cx="1658427" cy="1658427"/>
            <a:chOff x="899592" y="2000671"/>
            <a:chExt cx="1152000" cy="1152000"/>
          </a:xfrm>
        </p:grpSpPr>
        <p:sp>
          <p:nvSpPr>
            <p:cNvPr id="7" name="Oval 6"/>
            <p:cNvSpPr/>
            <p:nvPr/>
          </p:nvSpPr>
          <p:spPr>
            <a:xfrm>
              <a:off x="899592" y="2000671"/>
              <a:ext cx="1152000" cy="1152000"/>
            </a:xfrm>
            <a:prstGeom prst="ellipse">
              <a:avLst/>
            </a:prstGeom>
            <a:solidFill>
              <a:srgbClr val="F5762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966895" y="2067974"/>
              <a:ext cx="1017395" cy="101739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" name="Oval 10"/>
          <p:cNvSpPr/>
          <p:nvPr/>
        </p:nvSpPr>
        <p:spPr>
          <a:xfrm>
            <a:off x="6027521" y="1864976"/>
            <a:ext cx="627744" cy="62774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027521" y="2801256"/>
            <a:ext cx="627744" cy="62774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6027521" y="3737536"/>
            <a:ext cx="627744" cy="62774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027521" y="4673816"/>
            <a:ext cx="627744" cy="62774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2555776" y="1864624"/>
            <a:ext cx="627744" cy="62774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2555776" y="2800904"/>
            <a:ext cx="627744" cy="62774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2555776" y="3737184"/>
            <a:ext cx="627744" cy="62774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2555776" y="4673464"/>
            <a:ext cx="627744" cy="62774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804248" y="1775358"/>
            <a:ext cx="1962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804248" y="1964457"/>
            <a:ext cx="1962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804248" y="2727970"/>
            <a:ext cx="1962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04248" y="2917069"/>
            <a:ext cx="1962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04248" y="3690107"/>
            <a:ext cx="1962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804248" y="3879206"/>
            <a:ext cx="1962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04248" y="4642719"/>
            <a:ext cx="1962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804248" y="4831818"/>
            <a:ext cx="1962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67544" y="1787141"/>
            <a:ext cx="1962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67544" y="1976240"/>
            <a:ext cx="1962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67544" y="2739753"/>
            <a:ext cx="1962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67544" y="2928852"/>
            <a:ext cx="1962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67544" y="3701890"/>
            <a:ext cx="1962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67544" y="3890989"/>
            <a:ext cx="1962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67544" y="4654502"/>
            <a:ext cx="1962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67544" y="4843601"/>
            <a:ext cx="1962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628823" y="4537695"/>
            <a:ext cx="196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7" r="33440"/>
          <a:stretch/>
        </p:blipFill>
        <p:spPr>
          <a:xfrm>
            <a:off x="4383080" y="3209759"/>
            <a:ext cx="454040" cy="75734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7" t="9084" r="38423" b="8386"/>
          <a:stretch/>
        </p:blipFill>
        <p:spPr>
          <a:xfrm>
            <a:off x="6253167" y="3908868"/>
            <a:ext cx="198570" cy="28508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2" t="8001" r="25234" b="6829"/>
          <a:stretch/>
        </p:blipFill>
        <p:spPr>
          <a:xfrm>
            <a:off x="6196405" y="2988353"/>
            <a:ext cx="289979" cy="28925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3" t="2595" r="28823"/>
          <a:stretch/>
        </p:blipFill>
        <p:spPr>
          <a:xfrm>
            <a:off x="6232628" y="2071028"/>
            <a:ext cx="217529" cy="28925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7" t="15053" r="19811" b="13966"/>
          <a:stretch/>
        </p:blipFill>
        <p:spPr>
          <a:xfrm>
            <a:off x="6190929" y="4899702"/>
            <a:ext cx="323045" cy="233121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9" t="15053" r="29410" b="1638"/>
          <a:stretch/>
        </p:blipFill>
        <p:spPr>
          <a:xfrm>
            <a:off x="2825099" y="4853518"/>
            <a:ext cx="224596" cy="325487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4" t="4542" r="28384" b="7218"/>
          <a:stretch/>
        </p:blipFill>
        <p:spPr>
          <a:xfrm>
            <a:off x="2723800" y="2022368"/>
            <a:ext cx="291696" cy="33791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1" t="11030" r="31095" b="5142"/>
          <a:stretch/>
        </p:blipFill>
        <p:spPr>
          <a:xfrm>
            <a:off x="2743832" y="2952248"/>
            <a:ext cx="251631" cy="325759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1" t="13755" r="26553" b="6699"/>
          <a:stretch/>
        </p:blipFill>
        <p:spPr>
          <a:xfrm>
            <a:off x="2693114" y="3908868"/>
            <a:ext cx="356581" cy="325759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628823" y="2253239"/>
            <a:ext cx="196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PRESETATION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585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430760" y="2591755"/>
            <a:ext cx="288032" cy="21981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974060" y="1671811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74060" y="1922765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0610" y="1516434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0610" y="1767388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402868" y="4941688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402868" y="5192642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92968" y="5118670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92968" y="5369624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555776" y="2487563"/>
            <a:ext cx="3960440" cy="2689721"/>
            <a:chOff x="2555776" y="2420888"/>
            <a:chExt cx="3960440" cy="2689721"/>
          </a:xfrm>
        </p:grpSpPr>
        <p:grpSp>
          <p:nvGrpSpPr>
            <p:cNvPr id="28" name="Group 27"/>
            <p:cNvGrpSpPr/>
            <p:nvPr/>
          </p:nvGrpSpPr>
          <p:grpSpPr>
            <a:xfrm>
              <a:off x="2771800" y="3390900"/>
              <a:ext cx="1802976" cy="1296144"/>
              <a:chOff x="2860082" y="2268017"/>
              <a:chExt cx="1711918" cy="129423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2860082" y="2310780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6BF3E"/>
                  </a:gs>
                  <a:gs pos="100000">
                    <a:srgbClr val="86BF3E">
                      <a:lumMod val="83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16"/>
              <p:cNvSpPr>
                <a:spLocks/>
              </p:cNvSpPr>
              <p:nvPr/>
            </p:nvSpPr>
            <p:spPr bwMode="auto">
              <a:xfrm>
                <a:off x="2860082" y="2268017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>
                <a:gsLst>
                  <a:gs pos="77000">
                    <a:srgbClr val="86BF3E"/>
                  </a:gs>
                  <a:gs pos="100000">
                    <a:srgbClr val="86BF3E">
                      <a:lumMod val="46000"/>
                    </a:srgbClr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 flipH="1">
              <a:off x="4574776" y="3859138"/>
              <a:ext cx="1437384" cy="1251471"/>
              <a:chOff x="2860082" y="2268017"/>
              <a:chExt cx="1711918" cy="129423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2860082" y="2310780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7627"/>
                  </a:gs>
                  <a:gs pos="100000">
                    <a:srgbClr val="F57627">
                      <a:lumMod val="66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6"/>
              <p:cNvSpPr>
                <a:spLocks/>
              </p:cNvSpPr>
              <p:nvPr/>
            </p:nvSpPr>
            <p:spPr bwMode="auto">
              <a:xfrm>
                <a:off x="2860082" y="2268017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>
                <a:gsLst>
                  <a:gs pos="77000">
                    <a:srgbClr val="F57627"/>
                  </a:gs>
                  <a:gs pos="100000">
                    <a:srgbClr val="F57627">
                      <a:lumMod val="70000"/>
                    </a:srgbClr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2555776" y="3067050"/>
              <a:ext cx="2019000" cy="1440160"/>
              <a:chOff x="2860082" y="2268017"/>
              <a:chExt cx="1711918" cy="129423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2860082" y="2310780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B850"/>
                  </a:gs>
                  <a:gs pos="100000">
                    <a:srgbClr val="FFB850">
                      <a:lumMod val="58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16"/>
              <p:cNvSpPr>
                <a:spLocks/>
              </p:cNvSpPr>
              <p:nvPr/>
            </p:nvSpPr>
            <p:spPr bwMode="auto">
              <a:xfrm>
                <a:off x="2860082" y="2268017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>
                <a:gsLst>
                  <a:gs pos="77000">
                    <a:srgbClr val="FFB850"/>
                  </a:gs>
                  <a:gs pos="100000">
                    <a:srgbClr val="FFB850">
                      <a:lumMod val="39000"/>
                    </a:srgbClr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 flipH="1">
              <a:off x="4574776" y="3579961"/>
              <a:ext cx="1656184" cy="1294234"/>
              <a:chOff x="2860082" y="2268017"/>
              <a:chExt cx="1711918" cy="1294234"/>
            </a:xfrm>
            <a:gradFill>
              <a:gsLst>
                <a:gs pos="77000">
                  <a:schemeClr val="bg1"/>
                </a:gs>
                <a:gs pos="100000">
                  <a:schemeClr val="bg1">
                    <a:lumMod val="64000"/>
                  </a:schemeClr>
                </a:gs>
              </a:gsLst>
              <a:lin ang="0" scaled="1"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2860082" y="2310780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2860082" y="2268017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860082" y="2420888"/>
              <a:ext cx="1711918" cy="1294234"/>
              <a:chOff x="2860082" y="2268017"/>
              <a:chExt cx="1711918" cy="129423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2860082" y="2310780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8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16"/>
              <p:cNvSpPr>
                <a:spLocks/>
              </p:cNvSpPr>
              <p:nvPr/>
            </p:nvSpPr>
            <p:spPr bwMode="auto">
              <a:xfrm>
                <a:off x="2860082" y="2268017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 flip="none" rotWithShape="1">
                <a:gsLst>
                  <a:gs pos="77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 flipH="1">
              <a:off x="4572000" y="2635002"/>
              <a:ext cx="1944216" cy="1438250"/>
              <a:chOff x="2860082" y="2268017"/>
              <a:chExt cx="1711918" cy="129423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2860082" y="2310780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5BC5DD"/>
                  </a:gs>
                  <a:gs pos="100000">
                    <a:srgbClr val="5BC5DD">
                      <a:lumMod val="74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16"/>
              <p:cNvSpPr>
                <a:spLocks/>
              </p:cNvSpPr>
              <p:nvPr/>
            </p:nvSpPr>
            <p:spPr bwMode="auto">
              <a:xfrm>
                <a:off x="2860082" y="2268017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>
                <a:gsLst>
                  <a:gs pos="77000">
                    <a:srgbClr val="5BC5DD"/>
                  </a:gs>
                  <a:gs pos="100000">
                    <a:srgbClr val="5BC5DD">
                      <a:lumMod val="60000"/>
                    </a:srgbClr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79" name="Picture 42" descr="F:\002-KIMS BUSINESS\007-bizdesign.tv\000-PPT FOR KMONG\PNG-아이콘\001-비즈니스\수정\지구본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2631188"/>
              <a:ext cx="350379" cy="403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9" t="11419" r="13876" b="4363"/>
            <a:stretch/>
          </p:blipFill>
          <p:spPr>
            <a:xfrm>
              <a:off x="5887943" y="2970949"/>
              <a:ext cx="433493" cy="287372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88" t="5840" r="39815" b="3455"/>
            <a:stretch/>
          </p:blipFill>
          <p:spPr>
            <a:xfrm>
              <a:off x="2860082" y="3377887"/>
              <a:ext cx="153107" cy="386361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22" t="15182" r="28824" b="11111"/>
            <a:stretch/>
          </p:blipFill>
          <p:spPr>
            <a:xfrm>
              <a:off x="5689756" y="3849507"/>
              <a:ext cx="372757" cy="386361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3449922" y="2708920"/>
              <a:ext cx="11220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</a:rPr>
                <a:t>Infographics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070992" y="3426138"/>
              <a:ext cx="11220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Infographics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718792" y="2991524"/>
              <a:ext cx="11220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Infographics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567678" y="3889623"/>
              <a:ext cx="11220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Infographics</a:t>
              </a:r>
            </a:p>
          </p:txBody>
        </p:sp>
      </p:grpSp>
      <p:cxnSp>
        <p:nvCxnSpPr>
          <p:cNvPr id="15" name="Elbow Connector 14"/>
          <p:cNvCxnSpPr/>
          <p:nvPr/>
        </p:nvCxnSpPr>
        <p:spPr>
          <a:xfrm rot="5400000" flipH="1" flipV="1">
            <a:off x="4730186" y="1904891"/>
            <a:ext cx="1162000" cy="1011456"/>
          </a:xfrm>
          <a:prstGeom prst="bentConnector3">
            <a:avLst>
              <a:gd name="adj1" fmla="val 100002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rot="16200000" flipV="1">
            <a:off x="3463698" y="1881405"/>
            <a:ext cx="1029865" cy="610680"/>
          </a:xfrm>
          <a:prstGeom prst="bentConnector3">
            <a:avLst>
              <a:gd name="adj1" fmla="val 99943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/>
          <p:nvPr/>
        </p:nvCxnSpPr>
        <p:spPr>
          <a:xfrm rot="5400000" flipH="1" flipV="1">
            <a:off x="3452295" y="4424142"/>
            <a:ext cx="1288653" cy="374697"/>
          </a:xfrm>
          <a:prstGeom prst="bentConnector3">
            <a:avLst>
              <a:gd name="adj1" fmla="val 477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/>
          <p:nvPr/>
        </p:nvCxnSpPr>
        <p:spPr>
          <a:xfrm rot="16200000" flipV="1">
            <a:off x="4659243" y="4461350"/>
            <a:ext cx="780441" cy="488011"/>
          </a:xfrm>
          <a:prstGeom prst="bentConnector3">
            <a:avLst>
              <a:gd name="adj1" fmla="val -1259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683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pic>
        <p:nvPicPr>
          <p:cNvPr id="2055" name="Picture 7" descr="E:\002-KIMS BUSINESS\000-B-KIMS-소스 분류-2014\10-ESP to IMG\모바일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2183228" cy="341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032743" y="3088567"/>
            <a:ext cx="1484878" cy="1244757"/>
            <a:chOff x="3546135" y="1964457"/>
            <a:chExt cx="3758818" cy="3150976"/>
          </a:xfrm>
        </p:grpSpPr>
        <p:sp>
          <p:nvSpPr>
            <p:cNvPr id="6" name="Isosceles Triangle 5"/>
            <p:cNvSpPr/>
            <p:nvPr/>
          </p:nvSpPr>
          <p:spPr>
            <a:xfrm>
              <a:off x="4174062" y="3188593"/>
              <a:ext cx="2483781" cy="866750"/>
            </a:xfrm>
            <a:custGeom>
              <a:avLst/>
              <a:gdLst/>
              <a:ahLst/>
              <a:cxnLst/>
              <a:rect l="l" t="t" r="r" b="b"/>
              <a:pathLst>
                <a:path w="2483781" h="866750">
                  <a:moveTo>
                    <a:pt x="502715" y="0"/>
                  </a:moveTo>
                  <a:lnTo>
                    <a:pt x="1981066" y="0"/>
                  </a:lnTo>
                  <a:lnTo>
                    <a:pt x="2483781" y="866750"/>
                  </a:lnTo>
                  <a:lnTo>
                    <a:pt x="0" y="866750"/>
                  </a:ln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Isosceles Triangle 5"/>
            <p:cNvSpPr/>
            <p:nvPr/>
          </p:nvSpPr>
          <p:spPr>
            <a:xfrm>
              <a:off x="3546135" y="4210583"/>
              <a:ext cx="3758818" cy="904850"/>
            </a:xfrm>
            <a:custGeom>
              <a:avLst/>
              <a:gdLst/>
              <a:ahLst/>
              <a:cxnLst/>
              <a:rect l="l" t="t" r="r" b="b"/>
              <a:pathLst>
                <a:path w="3758818" h="904850">
                  <a:moveTo>
                    <a:pt x="524813" y="0"/>
                  </a:moveTo>
                  <a:lnTo>
                    <a:pt x="3234005" y="0"/>
                  </a:lnTo>
                  <a:lnTo>
                    <a:pt x="3758818" y="904850"/>
                  </a:lnTo>
                  <a:lnTo>
                    <a:pt x="0" y="904850"/>
                  </a:lnTo>
                  <a:close/>
                </a:path>
              </a:pathLst>
            </a:custGeom>
            <a:solidFill>
              <a:srgbClr val="86B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Isosceles Triangle 5"/>
            <p:cNvSpPr/>
            <p:nvPr/>
          </p:nvSpPr>
          <p:spPr>
            <a:xfrm>
              <a:off x="4799074" y="1964457"/>
              <a:ext cx="1252939" cy="1080120"/>
            </a:xfrm>
            <a:custGeom>
              <a:avLst/>
              <a:gdLst/>
              <a:ahLst/>
              <a:cxnLst/>
              <a:rect l="l" t="t" r="r" b="b"/>
              <a:pathLst>
                <a:path w="1252939" h="1080120">
                  <a:moveTo>
                    <a:pt x="626469" y="0"/>
                  </a:moveTo>
                  <a:lnTo>
                    <a:pt x="1252939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rgbClr val="F57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99593" y="2464321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Social</a:t>
            </a:r>
          </a:p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Media Network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9593" y="45673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 Text Here</a:t>
            </a:r>
          </a:p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022661" y="2506712"/>
            <a:ext cx="1757251" cy="7952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276473" y="3663507"/>
            <a:ext cx="1503439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517621" y="4104944"/>
            <a:ext cx="1262291" cy="76421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851920" y="2213992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F57627"/>
                </a:solidFill>
              </a:rPr>
              <a:t>34,800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012007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64088" y="2262961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851920" y="3400425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FFB850"/>
                </a:solidFill>
              </a:rPr>
              <a:t>25,600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64088" y="3198440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64088" y="3449394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51920" y="4615433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86BF3E"/>
                </a:solidFill>
              </a:rPr>
              <a:t>14,200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364088" y="4413448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64088" y="4664402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3716849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Online Marketing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9217" name="Group 9216"/>
          <p:cNvGrpSpPr/>
          <p:nvPr/>
        </p:nvGrpSpPr>
        <p:grpSpPr>
          <a:xfrm>
            <a:off x="467544" y="3063627"/>
            <a:ext cx="2448272" cy="2361771"/>
            <a:chOff x="467544" y="3063627"/>
            <a:chExt cx="2448272" cy="2361771"/>
          </a:xfrm>
        </p:grpSpPr>
        <p:pic>
          <p:nvPicPr>
            <p:cNvPr id="9218" name="Picture 2" descr="E:\002-KIMS BUSINESS\000-B-KIMS-소스 분류-2014\10-ESP to IMG\노트북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020986"/>
              <a:ext cx="2448272" cy="1404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52" descr="F:\002-KIMS BUSINESS\007-bizdesign.tv\000-PPT FOR KMONG\PNG-아이콘\001-비즈니스\수정\쇼핑카트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3002" y="4264521"/>
              <a:ext cx="761156" cy="638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077874" y="4941168"/>
              <a:ext cx="1227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Option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7133" y="3063627"/>
              <a:ext cx="1674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27133" y="3295531"/>
              <a:ext cx="16745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346071" y="2234134"/>
            <a:ext cx="1800168" cy="1800168"/>
            <a:chOff x="2346071" y="2234134"/>
            <a:chExt cx="1800168" cy="1800168"/>
          </a:xfrm>
        </p:grpSpPr>
        <p:grpSp>
          <p:nvGrpSpPr>
            <p:cNvPr id="30" name="Group 29"/>
            <p:cNvGrpSpPr/>
            <p:nvPr/>
          </p:nvGrpSpPr>
          <p:grpSpPr>
            <a:xfrm>
              <a:off x="2346071" y="2234134"/>
              <a:ext cx="1800168" cy="1800168"/>
              <a:chOff x="4292352" y="2717304"/>
              <a:chExt cx="2088232" cy="2088232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4292352" y="2717304"/>
                <a:ext cx="2088232" cy="2088232"/>
              </a:xfrm>
              <a:prstGeom prst="ellipse">
                <a:avLst/>
              </a:prstGeom>
              <a:solidFill>
                <a:srgbClr val="86BF3E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368552" y="2793504"/>
                <a:ext cx="1935832" cy="19358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98000"/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6" name="Picture 42" descr="F:\002-KIMS BUSINESS\007-bizdesign.tv\000-PPT FOR KMONG\PNG-아이콘\001-비즈니스\수정\지구본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141" y="2499616"/>
              <a:ext cx="414028" cy="477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2469183" y="3039735"/>
              <a:ext cx="1553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469183" y="3252217"/>
              <a:ext cx="155394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Presentation.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707904" y="2976870"/>
            <a:ext cx="1964298" cy="1964298"/>
            <a:chOff x="3707904" y="2976870"/>
            <a:chExt cx="1964298" cy="1964298"/>
          </a:xfrm>
        </p:grpSpPr>
        <p:grpSp>
          <p:nvGrpSpPr>
            <p:cNvPr id="27" name="Group 26"/>
            <p:cNvGrpSpPr/>
            <p:nvPr/>
          </p:nvGrpSpPr>
          <p:grpSpPr>
            <a:xfrm>
              <a:off x="3707904" y="2976870"/>
              <a:ext cx="1964298" cy="1964298"/>
              <a:chOff x="4292352" y="2717304"/>
              <a:chExt cx="2088232" cy="2088232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4292352" y="2717304"/>
                <a:ext cx="2088232" cy="2088232"/>
              </a:xfrm>
              <a:prstGeom prst="ellipse">
                <a:avLst/>
              </a:prstGeom>
              <a:solidFill>
                <a:srgbClr val="5BC5DD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368552" y="2793504"/>
                <a:ext cx="1935832" cy="19358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98000"/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7" name="Picture 43" descr="F:\002-KIMS BUSINESS\007-bizdesign.tv\000-PPT FOR KMONG\PNG-아이콘\001-비즈니스\수정\시계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1426" y="3246090"/>
              <a:ext cx="477254" cy="471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3913082" y="3864917"/>
              <a:ext cx="1553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13082" y="4077399"/>
              <a:ext cx="155394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Presentation.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76056" y="1932754"/>
            <a:ext cx="2088232" cy="2088232"/>
            <a:chOff x="5076056" y="1932754"/>
            <a:chExt cx="2088232" cy="2088232"/>
          </a:xfrm>
        </p:grpSpPr>
        <p:grpSp>
          <p:nvGrpSpPr>
            <p:cNvPr id="24" name="Group 23"/>
            <p:cNvGrpSpPr/>
            <p:nvPr/>
          </p:nvGrpSpPr>
          <p:grpSpPr>
            <a:xfrm>
              <a:off x="5076056" y="1932754"/>
              <a:ext cx="2088232" cy="2088232"/>
              <a:chOff x="4292352" y="2717304"/>
              <a:chExt cx="2088232" cy="20882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4292352" y="2717304"/>
                <a:ext cx="2088232" cy="2088232"/>
              </a:xfrm>
              <a:prstGeom prst="ellipse">
                <a:avLst/>
              </a:prstGeom>
              <a:solidFill>
                <a:srgbClr val="FFB850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368552" y="2793504"/>
                <a:ext cx="1935832" cy="19358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98000"/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8" name="Picture 37" descr="F:\002-KIMS BUSINESS\007-bizdesign.tv\000-PPT FOR KMONG\PNG-아이콘\001-비즈니스\수정\iPo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1128" y="2234134"/>
              <a:ext cx="258087" cy="463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5343201" y="2838370"/>
              <a:ext cx="1553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43201" y="3050852"/>
              <a:ext cx="155394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Presentation.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216" name="Group 9215"/>
          <p:cNvGrpSpPr/>
          <p:nvPr/>
        </p:nvGrpSpPr>
        <p:grpSpPr>
          <a:xfrm>
            <a:off x="6304383" y="3043968"/>
            <a:ext cx="2473263" cy="2473263"/>
            <a:chOff x="6304383" y="3043968"/>
            <a:chExt cx="2473263" cy="2473263"/>
          </a:xfrm>
        </p:grpSpPr>
        <p:grpSp>
          <p:nvGrpSpPr>
            <p:cNvPr id="8" name="Group 7"/>
            <p:cNvGrpSpPr/>
            <p:nvPr/>
          </p:nvGrpSpPr>
          <p:grpSpPr>
            <a:xfrm>
              <a:off x="6304383" y="3043968"/>
              <a:ext cx="2473263" cy="2473263"/>
              <a:chOff x="4292352" y="2717304"/>
              <a:chExt cx="2088232" cy="2088232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4292352" y="2717304"/>
                <a:ext cx="2088232" cy="2088232"/>
              </a:xfrm>
              <a:prstGeom prst="ellipse">
                <a:avLst/>
              </a:prstGeom>
              <a:solidFill>
                <a:srgbClr val="F57627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4368552" y="2793504"/>
                <a:ext cx="1935832" cy="19358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98000"/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9" name="Picture 8" descr="F:\002-KIMS BUSINESS\007-bizdesign.tv\000-PPT FOR KMONG\PNG-아이콘\001-비즈니스\수정\막대챠트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1109" y="3643142"/>
              <a:ext cx="458859" cy="32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6773567" y="4043164"/>
              <a:ext cx="1553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773567" y="4255646"/>
              <a:ext cx="15539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that is beautifully designed</a:t>
              </a: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Oval 47"/>
          <p:cNvSpPr/>
          <p:nvPr/>
        </p:nvSpPr>
        <p:spPr>
          <a:xfrm>
            <a:off x="4099600" y="2194166"/>
            <a:ext cx="767951" cy="767951"/>
          </a:xfrm>
          <a:prstGeom prst="ellipse">
            <a:avLst/>
          </a:prstGeom>
          <a:solidFill>
            <a:srgbClr val="86BF3E">
              <a:alpha val="75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Oval 48"/>
          <p:cNvSpPr/>
          <p:nvPr/>
        </p:nvSpPr>
        <p:spPr>
          <a:xfrm>
            <a:off x="2204853" y="3398475"/>
            <a:ext cx="528660" cy="528660"/>
          </a:xfrm>
          <a:prstGeom prst="ellipse">
            <a:avLst/>
          </a:prstGeom>
          <a:solidFill>
            <a:srgbClr val="F57627">
              <a:alpha val="75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Oval 49"/>
          <p:cNvSpPr/>
          <p:nvPr/>
        </p:nvSpPr>
        <p:spPr>
          <a:xfrm>
            <a:off x="5726798" y="4255646"/>
            <a:ext cx="528660" cy="528660"/>
          </a:xfrm>
          <a:prstGeom prst="ellipse">
            <a:avLst/>
          </a:prstGeom>
          <a:solidFill>
            <a:srgbClr val="FFB850">
              <a:alpha val="75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Oval 50"/>
          <p:cNvSpPr/>
          <p:nvPr/>
        </p:nvSpPr>
        <p:spPr>
          <a:xfrm>
            <a:off x="7260461" y="2555093"/>
            <a:ext cx="421777" cy="421777"/>
          </a:xfrm>
          <a:prstGeom prst="ellipse">
            <a:avLst/>
          </a:prstGeom>
          <a:solidFill>
            <a:srgbClr val="5BC5DD">
              <a:alpha val="75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Oval 51"/>
          <p:cNvSpPr/>
          <p:nvPr/>
        </p:nvSpPr>
        <p:spPr>
          <a:xfrm>
            <a:off x="4891524" y="2008954"/>
            <a:ext cx="369064" cy="369064"/>
          </a:xfrm>
          <a:prstGeom prst="ellipse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Oval 52"/>
          <p:cNvSpPr/>
          <p:nvPr/>
        </p:nvSpPr>
        <p:spPr>
          <a:xfrm>
            <a:off x="3338840" y="4096067"/>
            <a:ext cx="318760" cy="318760"/>
          </a:xfrm>
          <a:prstGeom prst="ellipse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Oval 53"/>
          <p:cNvSpPr/>
          <p:nvPr/>
        </p:nvSpPr>
        <p:spPr>
          <a:xfrm>
            <a:off x="7239023" y="2008954"/>
            <a:ext cx="232326" cy="232326"/>
          </a:xfrm>
          <a:prstGeom prst="ellipse">
            <a:avLst/>
          </a:prstGeom>
          <a:solidFill>
            <a:schemeClr val="tx1">
              <a:lumMod val="75000"/>
              <a:lumOff val="25000"/>
              <a:alpha val="53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Oval 54"/>
          <p:cNvSpPr/>
          <p:nvPr/>
        </p:nvSpPr>
        <p:spPr>
          <a:xfrm>
            <a:off x="2884454" y="4591661"/>
            <a:ext cx="163546" cy="163546"/>
          </a:xfrm>
          <a:prstGeom prst="ellipse">
            <a:avLst/>
          </a:prstGeom>
          <a:solidFill>
            <a:srgbClr val="F57627">
              <a:alpha val="53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Oval 55"/>
          <p:cNvSpPr/>
          <p:nvPr/>
        </p:nvSpPr>
        <p:spPr>
          <a:xfrm>
            <a:off x="2733513" y="4317263"/>
            <a:ext cx="101049" cy="101049"/>
          </a:xfrm>
          <a:prstGeom prst="ellipse">
            <a:avLst/>
          </a:prstGeom>
          <a:solidFill>
            <a:schemeClr val="tx1">
              <a:lumMod val="75000"/>
              <a:lumOff val="25000"/>
              <a:alpha val="81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Oval 56"/>
          <p:cNvSpPr/>
          <p:nvPr/>
        </p:nvSpPr>
        <p:spPr>
          <a:xfrm>
            <a:off x="7947224" y="2838047"/>
            <a:ext cx="914968" cy="914968"/>
          </a:xfrm>
          <a:prstGeom prst="ellipse">
            <a:avLst/>
          </a:prstGeom>
          <a:solidFill>
            <a:srgbClr val="FFB850">
              <a:alpha val="54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56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Rocket </a:t>
            </a:r>
            <a:r>
              <a:rPr lang="en-US" altLang="ko-KR" dirty="0"/>
              <a:t>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2699792" y="3711179"/>
            <a:ext cx="6486053" cy="3181103"/>
            <a:chOff x="2699792" y="3711179"/>
            <a:chExt cx="6486053" cy="3181103"/>
          </a:xfrm>
        </p:grpSpPr>
        <p:sp>
          <p:nvSpPr>
            <p:cNvPr id="43" name="Oval 42"/>
            <p:cNvSpPr/>
            <p:nvPr/>
          </p:nvSpPr>
          <p:spPr>
            <a:xfrm flipH="1">
              <a:off x="8403365" y="5013176"/>
              <a:ext cx="759750" cy="7200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Oval 43"/>
            <p:cNvSpPr/>
            <p:nvPr/>
          </p:nvSpPr>
          <p:spPr>
            <a:xfrm flipH="1">
              <a:off x="8053522" y="4999018"/>
              <a:ext cx="759750" cy="7200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/>
            <p:cNvSpPr/>
            <p:nvPr/>
          </p:nvSpPr>
          <p:spPr>
            <a:xfrm flipH="1">
              <a:off x="7700668" y="4922124"/>
              <a:ext cx="759750" cy="7200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Oval 45"/>
            <p:cNvSpPr/>
            <p:nvPr/>
          </p:nvSpPr>
          <p:spPr>
            <a:xfrm flipH="1">
              <a:off x="7261982" y="5041351"/>
              <a:ext cx="759750" cy="7200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Oval 46"/>
            <p:cNvSpPr/>
            <p:nvPr/>
          </p:nvSpPr>
          <p:spPr>
            <a:xfrm flipH="1">
              <a:off x="5730722" y="5086008"/>
              <a:ext cx="435556" cy="4128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Oval 47"/>
            <p:cNvSpPr/>
            <p:nvPr/>
          </p:nvSpPr>
          <p:spPr>
            <a:xfrm flipH="1">
              <a:off x="3414369" y="6029368"/>
              <a:ext cx="408826" cy="3874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Oval 48"/>
            <p:cNvSpPr/>
            <p:nvPr/>
          </p:nvSpPr>
          <p:spPr>
            <a:xfrm flipH="1">
              <a:off x="6720527" y="4802897"/>
              <a:ext cx="759750" cy="7200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Oval 49"/>
            <p:cNvSpPr/>
            <p:nvPr/>
          </p:nvSpPr>
          <p:spPr>
            <a:xfrm flipH="1">
              <a:off x="6720527" y="5287674"/>
              <a:ext cx="759750" cy="7200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Rectangle 50"/>
            <p:cNvSpPr/>
            <p:nvPr/>
          </p:nvSpPr>
          <p:spPr>
            <a:xfrm flipH="1">
              <a:off x="5940152" y="5583209"/>
              <a:ext cx="3208304" cy="692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Oval 51"/>
            <p:cNvSpPr/>
            <p:nvPr/>
          </p:nvSpPr>
          <p:spPr>
            <a:xfrm flipH="1">
              <a:off x="8059302" y="5162937"/>
              <a:ext cx="759750" cy="7200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Oval 52"/>
            <p:cNvSpPr/>
            <p:nvPr/>
          </p:nvSpPr>
          <p:spPr>
            <a:xfrm flipH="1">
              <a:off x="2699792" y="6453336"/>
              <a:ext cx="407623" cy="3863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Oval 53"/>
            <p:cNvSpPr/>
            <p:nvPr/>
          </p:nvSpPr>
          <p:spPr>
            <a:xfrm flipH="1">
              <a:off x="6320380" y="5236127"/>
              <a:ext cx="759750" cy="7200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06725" y="5383801"/>
              <a:ext cx="4727914" cy="1501583"/>
              <a:chOff x="179512" y="4519448"/>
              <a:chExt cx="4241878" cy="1501583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124397" y="4606330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888549" y="4879488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381397" y="5109889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912048" y="5239528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3701310" y="4519448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701310" y="5004225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69851" y="5452522"/>
                <a:ext cx="4043019" cy="56658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79512" y="5300951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010642" y="3711179"/>
              <a:ext cx="4175203" cy="3181103"/>
              <a:chOff x="5010642" y="3711179"/>
              <a:chExt cx="4175203" cy="3181103"/>
            </a:xfrm>
          </p:grpSpPr>
          <p:sp>
            <p:nvSpPr>
              <p:cNvPr id="12" name="Freeform 11"/>
              <p:cNvSpPr/>
              <p:nvPr/>
            </p:nvSpPr>
            <p:spPr>
              <a:xfrm>
                <a:off x="7387697" y="3711179"/>
                <a:ext cx="575820" cy="2367243"/>
              </a:xfrm>
              <a:custGeom>
                <a:avLst/>
                <a:gdLst>
                  <a:gd name="connsiteX0" fmla="*/ 118003 w 575820"/>
                  <a:gd name="connsiteY0" fmla="*/ 51196 h 2367243"/>
                  <a:gd name="connsiteX1" fmla="*/ 41803 w 575820"/>
                  <a:gd name="connsiteY1" fmla="*/ 479821 h 2367243"/>
                  <a:gd name="connsiteX2" fmla="*/ 51328 w 575820"/>
                  <a:gd name="connsiteY2" fmla="*/ 1213246 h 2367243"/>
                  <a:gd name="connsiteX3" fmla="*/ 3703 w 575820"/>
                  <a:gd name="connsiteY3" fmla="*/ 2232421 h 2367243"/>
                  <a:gd name="connsiteX4" fmla="*/ 165628 w 575820"/>
                  <a:gd name="connsiteY4" fmla="*/ 2327671 h 2367243"/>
                  <a:gd name="connsiteX5" fmla="*/ 489478 w 575820"/>
                  <a:gd name="connsiteY5" fmla="*/ 2346721 h 2367243"/>
                  <a:gd name="connsiteX6" fmla="*/ 575203 w 575820"/>
                  <a:gd name="connsiteY6" fmla="*/ 2041921 h 2367243"/>
                  <a:gd name="connsiteX7" fmla="*/ 460903 w 575820"/>
                  <a:gd name="connsiteY7" fmla="*/ 2070496 h 2367243"/>
                  <a:gd name="connsiteX8" fmla="*/ 432328 w 575820"/>
                  <a:gd name="connsiteY8" fmla="*/ 1032271 h 2367243"/>
                  <a:gd name="connsiteX9" fmla="*/ 518053 w 575820"/>
                  <a:gd name="connsiteY9" fmla="*/ 289321 h 2367243"/>
                  <a:gd name="connsiteX10" fmla="*/ 413278 w 575820"/>
                  <a:gd name="connsiteY10" fmla="*/ 32146 h 2367243"/>
                  <a:gd name="connsiteX11" fmla="*/ 118003 w 575820"/>
                  <a:gd name="connsiteY11" fmla="*/ 51196 h 2367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820" h="2367243">
                    <a:moveTo>
                      <a:pt x="118003" y="51196"/>
                    </a:moveTo>
                    <a:cubicBezTo>
                      <a:pt x="56091" y="125808"/>
                      <a:pt x="52915" y="286146"/>
                      <a:pt x="41803" y="479821"/>
                    </a:cubicBezTo>
                    <a:cubicBezTo>
                      <a:pt x="30691" y="673496"/>
                      <a:pt x="57678" y="921146"/>
                      <a:pt x="51328" y="1213246"/>
                    </a:cubicBezTo>
                    <a:cubicBezTo>
                      <a:pt x="44978" y="1505346"/>
                      <a:pt x="-15347" y="2046683"/>
                      <a:pt x="3703" y="2232421"/>
                    </a:cubicBezTo>
                    <a:cubicBezTo>
                      <a:pt x="22753" y="2418159"/>
                      <a:pt x="84666" y="2308621"/>
                      <a:pt x="165628" y="2327671"/>
                    </a:cubicBezTo>
                    <a:cubicBezTo>
                      <a:pt x="246590" y="2346721"/>
                      <a:pt x="421216" y="2394346"/>
                      <a:pt x="489478" y="2346721"/>
                    </a:cubicBezTo>
                    <a:cubicBezTo>
                      <a:pt x="557740" y="2299096"/>
                      <a:pt x="579966" y="2087959"/>
                      <a:pt x="575203" y="2041921"/>
                    </a:cubicBezTo>
                    <a:cubicBezTo>
                      <a:pt x="570441" y="1995884"/>
                      <a:pt x="484715" y="2238771"/>
                      <a:pt x="460903" y="2070496"/>
                    </a:cubicBezTo>
                    <a:cubicBezTo>
                      <a:pt x="437091" y="1902221"/>
                      <a:pt x="422803" y="1329133"/>
                      <a:pt x="432328" y="1032271"/>
                    </a:cubicBezTo>
                    <a:cubicBezTo>
                      <a:pt x="441853" y="735409"/>
                      <a:pt x="521228" y="456008"/>
                      <a:pt x="518053" y="289321"/>
                    </a:cubicBezTo>
                    <a:cubicBezTo>
                      <a:pt x="514878" y="122634"/>
                      <a:pt x="478366" y="68659"/>
                      <a:pt x="413278" y="32146"/>
                    </a:cubicBezTo>
                    <a:cubicBezTo>
                      <a:pt x="348190" y="-4367"/>
                      <a:pt x="179915" y="-23416"/>
                      <a:pt x="118003" y="5119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6955527" y="5445224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719679" y="5718382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603477" y="5477569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019257" y="5596796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6212527" y="5948783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5743178" y="6078422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8465765" y="5358342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8427665" y="5843119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517793" y="6342334"/>
                <a:ext cx="3626207" cy="515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7263569" y="5718382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5531094" y="6165533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5010642" y="6172202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7781439" y="5868621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7579229" y="5249819"/>
              <a:ext cx="404420" cy="4044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Oval 58"/>
            <p:cNvSpPr/>
            <p:nvPr/>
          </p:nvSpPr>
          <p:spPr>
            <a:xfrm flipH="1">
              <a:off x="2843808" y="6497119"/>
              <a:ext cx="407623" cy="3863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092280" y="1686322"/>
            <a:ext cx="1080979" cy="3296220"/>
            <a:chOff x="7092280" y="1686322"/>
            <a:chExt cx="1080979" cy="3296220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7356017" y="1686322"/>
              <a:ext cx="553503" cy="583388"/>
            </a:xfrm>
            <a:custGeom>
              <a:avLst/>
              <a:gdLst/>
              <a:ahLst/>
              <a:cxnLst/>
              <a:rect l="l" t="t" r="r" b="b"/>
              <a:pathLst>
                <a:path w="672533" h="708844">
                  <a:moveTo>
                    <a:pt x="329882" y="0"/>
                  </a:moveTo>
                  <a:lnTo>
                    <a:pt x="342651" y="0"/>
                  </a:lnTo>
                  <a:cubicBezTo>
                    <a:pt x="342651" y="67021"/>
                    <a:pt x="342651" y="146517"/>
                    <a:pt x="342651" y="240812"/>
                  </a:cubicBezTo>
                  <a:cubicBezTo>
                    <a:pt x="485245" y="384173"/>
                    <a:pt x="595915" y="540184"/>
                    <a:pt x="672533" y="708844"/>
                  </a:cubicBezTo>
                  <a:cubicBezTo>
                    <a:pt x="672533" y="708844"/>
                    <a:pt x="672533" y="708844"/>
                    <a:pt x="0" y="708844"/>
                  </a:cubicBezTo>
                  <a:cubicBezTo>
                    <a:pt x="76618" y="540184"/>
                    <a:pt x="187288" y="384173"/>
                    <a:pt x="329882" y="240812"/>
                  </a:cubicBezTo>
                  <a:cubicBezTo>
                    <a:pt x="329882" y="240812"/>
                    <a:pt x="329882" y="240812"/>
                    <a:pt x="329882" y="0"/>
                  </a:cubicBez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7092280" y="2338221"/>
              <a:ext cx="1080979" cy="2644321"/>
            </a:xfrm>
            <a:custGeom>
              <a:avLst/>
              <a:gdLst>
                <a:gd name="T0" fmla="*/ 418 w 617"/>
                <a:gd name="T1" fmla="*/ 765 h 1524"/>
                <a:gd name="T2" fmla="*/ 478 w 617"/>
                <a:gd name="T3" fmla="*/ 0 h 1524"/>
                <a:gd name="T4" fmla="*/ 139 w 617"/>
                <a:gd name="T5" fmla="*/ 0 h 1524"/>
                <a:gd name="T6" fmla="*/ 198 w 617"/>
                <a:gd name="T7" fmla="*/ 765 h 1524"/>
                <a:gd name="T8" fmla="*/ 0 w 617"/>
                <a:gd name="T9" fmla="*/ 819 h 1524"/>
                <a:gd name="T10" fmla="*/ 204 w 617"/>
                <a:gd name="T11" fmla="*/ 1428 h 1524"/>
                <a:gd name="T12" fmla="*/ 241 w 617"/>
                <a:gd name="T13" fmla="*/ 861 h 1524"/>
                <a:gd name="T14" fmla="*/ 316 w 617"/>
                <a:gd name="T15" fmla="*/ 1524 h 1524"/>
                <a:gd name="T16" fmla="*/ 375 w 617"/>
                <a:gd name="T17" fmla="*/ 861 h 1524"/>
                <a:gd name="T18" fmla="*/ 412 w 617"/>
                <a:gd name="T19" fmla="*/ 1428 h 1524"/>
                <a:gd name="T20" fmla="*/ 617 w 617"/>
                <a:gd name="T21" fmla="*/ 819 h 1524"/>
                <a:gd name="T22" fmla="*/ 418 w 617"/>
                <a:gd name="T23" fmla="*/ 765 h 1524"/>
                <a:gd name="T24" fmla="*/ 308 w 617"/>
                <a:gd name="T25" fmla="*/ 67 h 1524"/>
                <a:gd name="T26" fmla="*/ 418 w 617"/>
                <a:gd name="T27" fmla="*/ 171 h 1524"/>
                <a:gd name="T28" fmla="*/ 308 w 617"/>
                <a:gd name="T29" fmla="*/ 275 h 1524"/>
                <a:gd name="T30" fmla="*/ 198 w 617"/>
                <a:gd name="T31" fmla="*/ 171 h 1524"/>
                <a:gd name="T32" fmla="*/ 308 w 617"/>
                <a:gd name="T33" fmla="*/ 67 h 1524"/>
                <a:gd name="T34" fmla="*/ 308 w 617"/>
                <a:gd name="T35" fmla="*/ 542 h 1524"/>
                <a:gd name="T36" fmla="*/ 197 w 617"/>
                <a:gd name="T37" fmla="*/ 436 h 1524"/>
                <a:gd name="T38" fmla="*/ 308 w 617"/>
                <a:gd name="T39" fmla="*/ 329 h 1524"/>
                <a:gd name="T40" fmla="*/ 419 w 617"/>
                <a:gd name="T41" fmla="*/ 436 h 1524"/>
                <a:gd name="T42" fmla="*/ 308 w 617"/>
                <a:gd name="T43" fmla="*/ 542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7" h="1524">
                  <a:moveTo>
                    <a:pt x="418" y="765"/>
                  </a:moveTo>
                  <a:cubicBezTo>
                    <a:pt x="542" y="472"/>
                    <a:pt x="564" y="215"/>
                    <a:pt x="47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52" y="215"/>
                    <a:pt x="74" y="472"/>
                    <a:pt x="198" y="765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204" y="1428"/>
                    <a:pt x="204" y="1428"/>
                    <a:pt x="204" y="1428"/>
                  </a:cubicBezTo>
                  <a:cubicBezTo>
                    <a:pt x="241" y="861"/>
                    <a:pt x="241" y="861"/>
                    <a:pt x="241" y="861"/>
                  </a:cubicBezTo>
                  <a:cubicBezTo>
                    <a:pt x="261" y="902"/>
                    <a:pt x="315" y="1523"/>
                    <a:pt x="316" y="1524"/>
                  </a:cubicBezTo>
                  <a:cubicBezTo>
                    <a:pt x="316" y="1524"/>
                    <a:pt x="355" y="902"/>
                    <a:pt x="375" y="861"/>
                  </a:cubicBezTo>
                  <a:cubicBezTo>
                    <a:pt x="412" y="1428"/>
                    <a:pt x="412" y="1428"/>
                    <a:pt x="412" y="1428"/>
                  </a:cubicBezTo>
                  <a:cubicBezTo>
                    <a:pt x="617" y="819"/>
                    <a:pt x="617" y="819"/>
                    <a:pt x="617" y="819"/>
                  </a:cubicBezTo>
                  <a:lnTo>
                    <a:pt x="418" y="765"/>
                  </a:lnTo>
                  <a:close/>
                  <a:moveTo>
                    <a:pt x="308" y="67"/>
                  </a:moveTo>
                  <a:cubicBezTo>
                    <a:pt x="369" y="67"/>
                    <a:pt x="418" y="114"/>
                    <a:pt x="418" y="171"/>
                  </a:cubicBezTo>
                  <a:cubicBezTo>
                    <a:pt x="418" y="229"/>
                    <a:pt x="369" y="275"/>
                    <a:pt x="308" y="275"/>
                  </a:cubicBezTo>
                  <a:cubicBezTo>
                    <a:pt x="247" y="275"/>
                    <a:pt x="198" y="229"/>
                    <a:pt x="198" y="171"/>
                  </a:cubicBezTo>
                  <a:cubicBezTo>
                    <a:pt x="198" y="114"/>
                    <a:pt x="247" y="67"/>
                    <a:pt x="308" y="67"/>
                  </a:cubicBezTo>
                  <a:close/>
                  <a:moveTo>
                    <a:pt x="308" y="542"/>
                  </a:moveTo>
                  <a:cubicBezTo>
                    <a:pt x="247" y="542"/>
                    <a:pt x="197" y="495"/>
                    <a:pt x="197" y="436"/>
                  </a:cubicBezTo>
                  <a:cubicBezTo>
                    <a:pt x="197" y="377"/>
                    <a:pt x="247" y="329"/>
                    <a:pt x="308" y="329"/>
                  </a:cubicBezTo>
                  <a:cubicBezTo>
                    <a:pt x="369" y="329"/>
                    <a:pt x="419" y="377"/>
                    <a:pt x="419" y="436"/>
                  </a:cubicBezTo>
                  <a:cubicBezTo>
                    <a:pt x="419" y="495"/>
                    <a:pt x="369" y="542"/>
                    <a:pt x="308" y="542"/>
                  </a:cubicBezTo>
                  <a:close/>
                </a:path>
              </a:pathLst>
            </a:custGeom>
            <a:solidFill>
              <a:srgbClr val="5BC5D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69201" y="2840904"/>
              <a:ext cx="514618" cy="474108"/>
            </a:xfrm>
            <a:prstGeom prst="rect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1" name="Straight Connector 60"/>
          <p:cNvCxnSpPr/>
          <p:nvPr/>
        </p:nvCxnSpPr>
        <p:spPr>
          <a:xfrm flipH="1">
            <a:off x="4533182" y="2132856"/>
            <a:ext cx="27288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4533182" y="3077958"/>
            <a:ext cx="259228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4533182" y="4023060"/>
            <a:ext cx="245577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395536" y="1691283"/>
            <a:ext cx="3828952" cy="897285"/>
            <a:chOff x="395536" y="1691283"/>
            <a:chExt cx="3828952" cy="897285"/>
          </a:xfrm>
        </p:grpSpPr>
        <p:grpSp>
          <p:nvGrpSpPr>
            <p:cNvPr id="71" name="Group 70"/>
            <p:cNvGrpSpPr/>
            <p:nvPr/>
          </p:nvGrpSpPr>
          <p:grpSpPr>
            <a:xfrm>
              <a:off x="3460525" y="1834973"/>
              <a:ext cx="763963" cy="595765"/>
              <a:chOff x="1150500" y="1998772"/>
              <a:chExt cx="632887" cy="493548"/>
            </a:xfrm>
          </p:grpSpPr>
          <p:sp>
            <p:nvSpPr>
              <p:cNvPr id="75" name="Rounded Rectangle 74"/>
              <p:cNvSpPr/>
              <p:nvPr/>
            </p:nvSpPr>
            <p:spPr>
              <a:xfrm rot="2700000">
                <a:off x="1289843" y="1998771"/>
                <a:ext cx="493544" cy="493545"/>
              </a:xfrm>
              <a:prstGeom prst="roundRect">
                <a:avLst>
                  <a:gd name="adj" fmla="val 9009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 rot="2700000">
                <a:off x="1150500" y="1998776"/>
                <a:ext cx="493544" cy="493544"/>
              </a:xfrm>
              <a:prstGeom prst="roundRect">
                <a:avLst>
                  <a:gd name="adj" fmla="val 9009"/>
                </a:avLst>
              </a:prstGeom>
              <a:gradFill flip="none" rotWithShape="1">
                <a:gsLst>
                  <a:gs pos="0">
                    <a:schemeClr val="bg1">
                      <a:lumMod val="92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207320" y="2076270"/>
                <a:ext cx="374060" cy="33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01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395536" y="1691283"/>
              <a:ext cx="2880320" cy="897285"/>
              <a:chOff x="990650" y="3939934"/>
              <a:chExt cx="2880320" cy="897285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990650" y="3939934"/>
                <a:ext cx="28803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Your Text Here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990650" y="4190888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Example Text : </a:t>
                </a:r>
              </a:p>
              <a:p>
                <a:pPr algn="r"/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Get a modern PowerPoint  Presentation that is beautifully designed.</a:t>
                </a: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395536" y="2641823"/>
            <a:ext cx="3828952" cy="897285"/>
            <a:chOff x="395536" y="1691283"/>
            <a:chExt cx="3828952" cy="897285"/>
          </a:xfrm>
        </p:grpSpPr>
        <p:grpSp>
          <p:nvGrpSpPr>
            <p:cNvPr id="80" name="Group 79"/>
            <p:cNvGrpSpPr/>
            <p:nvPr/>
          </p:nvGrpSpPr>
          <p:grpSpPr>
            <a:xfrm>
              <a:off x="3460525" y="1834973"/>
              <a:ext cx="763963" cy="595765"/>
              <a:chOff x="1150500" y="1998772"/>
              <a:chExt cx="632887" cy="493548"/>
            </a:xfrm>
          </p:grpSpPr>
          <p:sp>
            <p:nvSpPr>
              <p:cNvPr id="84" name="Rounded Rectangle 83"/>
              <p:cNvSpPr/>
              <p:nvPr/>
            </p:nvSpPr>
            <p:spPr>
              <a:xfrm rot="2700000">
                <a:off x="1289843" y="1998771"/>
                <a:ext cx="493544" cy="493545"/>
              </a:xfrm>
              <a:prstGeom prst="roundRect">
                <a:avLst>
                  <a:gd name="adj" fmla="val 9009"/>
                </a:avLst>
              </a:prstGeom>
              <a:solidFill>
                <a:srgbClr val="5BC5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 rot="2700000">
                <a:off x="1150500" y="1998776"/>
                <a:ext cx="493544" cy="493544"/>
              </a:xfrm>
              <a:prstGeom prst="roundRect">
                <a:avLst>
                  <a:gd name="adj" fmla="val 9009"/>
                </a:avLst>
              </a:prstGeom>
              <a:gradFill flip="none" rotWithShape="1">
                <a:gsLst>
                  <a:gs pos="0">
                    <a:schemeClr val="bg1">
                      <a:lumMod val="92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207320" y="2076270"/>
                <a:ext cx="374060" cy="33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01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395536" y="1691283"/>
              <a:ext cx="2880320" cy="897285"/>
              <a:chOff x="990650" y="3939934"/>
              <a:chExt cx="2880320" cy="897285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990650" y="3939934"/>
                <a:ext cx="28803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Your Text Here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990650" y="4190888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Example Text : </a:t>
                </a:r>
              </a:p>
              <a:p>
                <a:pPr algn="r"/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Get a modern PowerPoint  Presentation that is beautifully designed.</a:t>
                </a:r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395536" y="3573313"/>
            <a:ext cx="3828952" cy="897285"/>
            <a:chOff x="395536" y="1691283"/>
            <a:chExt cx="3828952" cy="897285"/>
          </a:xfrm>
        </p:grpSpPr>
        <p:grpSp>
          <p:nvGrpSpPr>
            <p:cNvPr id="88" name="Group 87"/>
            <p:cNvGrpSpPr/>
            <p:nvPr/>
          </p:nvGrpSpPr>
          <p:grpSpPr>
            <a:xfrm>
              <a:off x="3460525" y="1834973"/>
              <a:ext cx="763963" cy="595765"/>
              <a:chOff x="1150500" y="1998772"/>
              <a:chExt cx="632887" cy="493548"/>
            </a:xfrm>
          </p:grpSpPr>
          <p:sp>
            <p:nvSpPr>
              <p:cNvPr id="92" name="Rounded Rectangle 91"/>
              <p:cNvSpPr/>
              <p:nvPr/>
            </p:nvSpPr>
            <p:spPr>
              <a:xfrm rot="2700000">
                <a:off x="1289843" y="1998771"/>
                <a:ext cx="493544" cy="493545"/>
              </a:xfrm>
              <a:prstGeom prst="roundRect">
                <a:avLst>
                  <a:gd name="adj" fmla="val 9009"/>
                </a:avLst>
              </a:prstGeom>
              <a:solidFill>
                <a:srgbClr val="86B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 rot="2700000">
                <a:off x="1150500" y="1998776"/>
                <a:ext cx="493544" cy="493544"/>
              </a:xfrm>
              <a:prstGeom prst="roundRect">
                <a:avLst>
                  <a:gd name="adj" fmla="val 9009"/>
                </a:avLst>
              </a:prstGeom>
              <a:gradFill flip="none" rotWithShape="1">
                <a:gsLst>
                  <a:gs pos="0">
                    <a:schemeClr val="bg1">
                      <a:lumMod val="92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1207320" y="2076270"/>
                <a:ext cx="374060" cy="33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01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395536" y="1691283"/>
              <a:ext cx="2880320" cy="897285"/>
              <a:chOff x="990650" y="3939934"/>
              <a:chExt cx="2880320" cy="897285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990650" y="3939934"/>
                <a:ext cx="28803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Your Text Here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990650" y="4190888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Example Text : </a:t>
                </a:r>
              </a:p>
              <a:p>
                <a:pPr algn="r"/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Get a modern PowerPoint  Presentation that is beautifully designed.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2891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Circle 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53344" y="2708920"/>
            <a:ext cx="2088232" cy="2088232"/>
            <a:chOff x="899591" y="1902000"/>
            <a:chExt cx="1250671" cy="1250671"/>
          </a:xfrm>
        </p:grpSpPr>
        <p:sp>
          <p:nvSpPr>
            <p:cNvPr id="13" name="Oval 12"/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rgbClr val="86BF3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76056" y="2084422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 Get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modern PowerPoint  Presentation that is beautifully designed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2" name="Elbow Connector 31"/>
          <p:cNvCxnSpPr>
            <a:stCxn id="59" idx="3"/>
            <a:endCxn id="37" idx="2"/>
          </p:cNvCxnSpPr>
          <p:nvPr/>
        </p:nvCxnSpPr>
        <p:spPr>
          <a:xfrm flipV="1">
            <a:off x="2483768" y="2411319"/>
            <a:ext cx="1029169" cy="1076156"/>
          </a:xfrm>
          <a:prstGeom prst="bentConnector3">
            <a:avLst>
              <a:gd name="adj1" fmla="val 67585"/>
            </a:avLst>
          </a:prstGeom>
          <a:ln w="22225">
            <a:solidFill>
              <a:srgbClr val="5BC5D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3512937" y="1772816"/>
            <a:ext cx="1277005" cy="1277005"/>
            <a:chOff x="899591" y="1902000"/>
            <a:chExt cx="1250671" cy="1250671"/>
          </a:xfrm>
        </p:grpSpPr>
        <p:sp>
          <p:nvSpPr>
            <p:cNvPr id="37" name="Oval 36"/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rgbClr val="5BC5D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512937" y="3150538"/>
            <a:ext cx="1277005" cy="1277005"/>
            <a:chOff x="899591" y="1902000"/>
            <a:chExt cx="1250671" cy="1250671"/>
          </a:xfrm>
        </p:grpSpPr>
        <p:sp>
          <p:nvSpPr>
            <p:cNvPr id="46" name="Oval 45"/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rgbClr val="FFB8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512937" y="4528259"/>
            <a:ext cx="1277005" cy="1277005"/>
            <a:chOff x="899591" y="1902000"/>
            <a:chExt cx="1250671" cy="1250671"/>
          </a:xfrm>
        </p:grpSpPr>
        <p:sp>
          <p:nvSpPr>
            <p:cNvPr id="49" name="Oval 48"/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rgbClr val="F5762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2" name="Elbow Connector 51"/>
          <p:cNvCxnSpPr>
            <a:stCxn id="61" idx="3"/>
            <a:endCxn id="49" idx="2"/>
          </p:cNvCxnSpPr>
          <p:nvPr/>
        </p:nvCxnSpPr>
        <p:spPr>
          <a:xfrm>
            <a:off x="2483768" y="4077985"/>
            <a:ext cx="1029169" cy="1088777"/>
          </a:xfrm>
          <a:prstGeom prst="bentConnector3">
            <a:avLst>
              <a:gd name="adj1" fmla="val 66659"/>
            </a:avLst>
          </a:prstGeom>
          <a:ln w="22225">
            <a:solidFill>
              <a:srgbClr val="F57627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46" idx="2"/>
          </p:cNvCxnSpPr>
          <p:nvPr/>
        </p:nvCxnSpPr>
        <p:spPr>
          <a:xfrm>
            <a:off x="2483768" y="3789041"/>
            <a:ext cx="1029169" cy="0"/>
          </a:xfrm>
          <a:prstGeom prst="line">
            <a:avLst/>
          </a:prstGeom>
          <a:ln w="22225">
            <a:solidFill>
              <a:srgbClr val="FFB8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331640" y="334897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Here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31640" y="3644230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Here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331640" y="393948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Here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637814" y="2151906"/>
            <a:ext cx="1033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632031" y="3505730"/>
            <a:ext cx="1033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635773" y="4897654"/>
            <a:ext cx="1033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4403909" y="1678193"/>
            <a:ext cx="522312" cy="522312"/>
          </a:xfrm>
          <a:prstGeom prst="ellipse">
            <a:avLst/>
          </a:prstGeom>
          <a:solidFill>
            <a:srgbClr val="5BC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79" r="19225"/>
          <a:stretch/>
        </p:blipFill>
        <p:spPr>
          <a:xfrm>
            <a:off x="4528053" y="1808659"/>
            <a:ext cx="285589" cy="261380"/>
          </a:xfrm>
          <a:prstGeom prst="rect">
            <a:avLst/>
          </a:prstGeom>
        </p:spPr>
      </p:pic>
      <p:sp>
        <p:nvSpPr>
          <p:cNvPr id="74" name="Oval 73"/>
          <p:cNvSpPr/>
          <p:nvPr/>
        </p:nvSpPr>
        <p:spPr>
          <a:xfrm>
            <a:off x="4411524" y="3049821"/>
            <a:ext cx="522312" cy="522312"/>
          </a:xfrm>
          <a:prstGeom prst="ellipse">
            <a:avLst/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Oval 74"/>
          <p:cNvSpPr/>
          <p:nvPr/>
        </p:nvSpPr>
        <p:spPr>
          <a:xfrm>
            <a:off x="4411524" y="4409023"/>
            <a:ext cx="522312" cy="522312"/>
          </a:xfrm>
          <a:prstGeom prst="ellipse">
            <a:avLst/>
          </a:prstGeom>
          <a:solidFill>
            <a:srgbClr val="F57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52" r="10872"/>
          <a:stretch/>
        </p:blipFill>
        <p:spPr>
          <a:xfrm>
            <a:off x="4528362" y="3186689"/>
            <a:ext cx="318990" cy="22952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14" t="12458" r="29776" b="15653"/>
          <a:stretch/>
        </p:blipFill>
        <p:spPr>
          <a:xfrm>
            <a:off x="4507096" y="4528259"/>
            <a:ext cx="361521" cy="324607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5191497" y="1717403"/>
            <a:ext cx="360040" cy="360040"/>
          </a:xfrm>
          <a:prstGeom prst="rect">
            <a:avLst/>
          </a:prstGeom>
          <a:solidFill>
            <a:srgbClr val="5BC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01</a:t>
            </a:r>
            <a:endParaRPr lang="ko-KR" altLang="en-US" sz="12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5076056" y="3462099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 Get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modern PowerPoint  Presentation that is beautifully designed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191497" y="3095080"/>
            <a:ext cx="360040" cy="360040"/>
          </a:xfrm>
          <a:prstGeom prst="rect">
            <a:avLst/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02</a:t>
            </a:r>
            <a:endParaRPr lang="ko-KR" altLang="en-US" sz="12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5076056" y="4839776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 Get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modern PowerPoint  Presentation that is beautifully designed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191497" y="4472757"/>
            <a:ext cx="360040" cy="360040"/>
          </a:xfrm>
          <a:prstGeom prst="rect">
            <a:avLst/>
          </a:prstGeom>
          <a:solidFill>
            <a:srgbClr val="F57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03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5491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Circle 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835696" y="2165520"/>
            <a:ext cx="5544614" cy="3336904"/>
            <a:chOff x="1835696" y="2058492"/>
            <a:chExt cx="5544614" cy="3336904"/>
          </a:xfrm>
        </p:grpSpPr>
        <p:sp>
          <p:nvSpPr>
            <p:cNvPr id="6" name="Freeform 11"/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8100000" scaled="1"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rgbClr val="F57627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rgbClr val="FFB850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rgbClr val="5BC5DD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rgbClr val="86BF3E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91337" y="2530996"/>
              <a:ext cx="1440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91336" y="3004507"/>
              <a:ext cx="144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</a:rPr>
                <a:t>modern PowerPoint  Presentation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03577" y="4063241"/>
              <a:ext cx="1330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03576" y="4467245"/>
              <a:ext cx="1330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448969" y="2631678"/>
              <a:ext cx="1149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48968" y="2962473"/>
              <a:ext cx="11495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65301" y="3824972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65300" y="4098617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</a:rPr>
                <a:t>Modern</a:t>
              </a:r>
            </a:p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70188" y="2999958"/>
              <a:ext cx="674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05</a:t>
              </a:r>
              <a:endParaRPr lang="ko-KR" alt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70187" y="3254553"/>
              <a:ext cx="674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</a:rPr>
                <a:t>Modern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012160" y="4538380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27601" y="4171361"/>
            <a:ext cx="360040" cy="360040"/>
          </a:xfrm>
          <a:prstGeom prst="rect">
            <a:avLst/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02</a:t>
            </a:r>
            <a:endParaRPr lang="ko-KR" altLang="en-US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619672" y="4881933"/>
            <a:ext cx="2414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75137" y="4509120"/>
            <a:ext cx="360040" cy="360040"/>
          </a:xfrm>
          <a:prstGeom prst="rect">
            <a:avLst/>
          </a:prstGeom>
          <a:solidFill>
            <a:srgbClr val="86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04</a:t>
            </a:r>
            <a:endParaRPr lang="ko-KR" altLang="en-US" sz="12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062658" y="1915493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51138" y="2583418"/>
            <a:ext cx="360040" cy="360040"/>
          </a:xfrm>
          <a:prstGeom prst="rect">
            <a:avLst/>
          </a:prstGeom>
          <a:solidFill>
            <a:srgbClr val="5BC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03</a:t>
            </a:r>
            <a:endParaRPr lang="ko-KR" altLang="en-US" sz="12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364088" y="177622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04048" y="1827032"/>
            <a:ext cx="360040" cy="360040"/>
          </a:xfrm>
          <a:prstGeom prst="rect">
            <a:avLst/>
          </a:prstGeom>
          <a:solidFill>
            <a:srgbClr val="F57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01</a:t>
            </a:r>
            <a:endParaRPr lang="ko-KR" altLang="en-US" sz="1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31118" y="3578368"/>
            <a:ext cx="1605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475656" y="3200371"/>
            <a:ext cx="360040" cy="3600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05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79298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765522" y="1886494"/>
            <a:ext cx="3701454" cy="3659879"/>
            <a:chOff x="2829719" y="1994076"/>
            <a:chExt cx="3701454" cy="3659879"/>
          </a:xfrm>
        </p:grpSpPr>
        <p:sp>
          <p:nvSpPr>
            <p:cNvPr id="18" name="Donut 17"/>
            <p:cNvSpPr/>
            <p:nvPr/>
          </p:nvSpPr>
          <p:spPr>
            <a:xfrm>
              <a:off x="3039183" y="2343701"/>
              <a:ext cx="3310254" cy="3310254"/>
            </a:xfrm>
            <a:prstGeom prst="donut">
              <a:avLst>
                <a:gd name="adj" fmla="val 10645"/>
              </a:avLst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829719" y="1994076"/>
              <a:ext cx="3701454" cy="3402026"/>
              <a:chOff x="2829719" y="1899183"/>
              <a:chExt cx="3701454" cy="3402026"/>
            </a:xfrm>
          </p:grpSpPr>
          <p:sp>
            <p:nvSpPr>
              <p:cNvPr id="6" name="Freeform 6"/>
              <p:cNvSpPr>
                <a:spLocks/>
              </p:cNvSpPr>
              <p:nvPr/>
            </p:nvSpPr>
            <p:spPr bwMode="auto">
              <a:xfrm>
                <a:off x="4696967" y="3728201"/>
                <a:ext cx="1834206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rgbClr val="86BF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 rot="14400000">
                <a:off x="3858478" y="2029782"/>
                <a:ext cx="1834206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rgbClr val="F5762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 flipH="1">
                <a:off x="2829719" y="3728201"/>
                <a:ext cx="1880593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rgbClr val="5BC5D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169785" y="2093822"/>
                <a:ext cx="1100104" cy="11001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231789" y="4003773"/>
                <a:ext cx="1100104" cy="11001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030323" y="4013298"/>
                <a:ext cx="1100104" cy="11001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4379537" y="3558158"/>
                <a:ext cx="649663" cy="64966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425717" y="3609056"/>
                <a:ext cx="548372" cy="5483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9" name="Arc 18"/>
            <p:cNvSpPr/>
            <p:nvPr/>
          </p:nvSpPr>
          <p:spPr>
            <a:xfrm>
              <a:off x="3273733" y="2536329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Arc 21"/>
            <p:cNvSpPr/>
            <p:nvPr/>
          </p:nvSpPr>
          <p:spPr>
            <a:xfrm rot="14360900">
              <a:off x="3205931" y="2590242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Arc 22"/>
            <p:cNvSpPr/>
            <p:nvPr/>
          </p:nvSpPr>
          <p:spPr>
            <a:xfrm rot="7097419">
              <a:off x="3263081" y="2590242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580112" y="1877579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 Get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modern PowerPoint  Presentation that is beautifully designed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48064" y="1945878"/>
            <a:ext cx="360040" cy="360040"/>
          </a:xfrm>
          <a:prstGeom prst="rect">
            <a:avLst/>
          </a:prstGeom>
          <a:solidFill>
            <a:srgbClr val="F57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01</a:t>
            </a:r>
            <a:endParaRPr lang="ko-KR" alt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580112" y="3189574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 Get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modern PowerPoint  Presentation that is beautifully designed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48064" y="3257873"/>
            <a:ext cx="360040" cy="360040"/>
          </a:xfrm>
          <a:prstGeom prst="rect">
            <a:avLst/>
          </a:prstGeom>
          <a:solidFill>
            <a:srgbClr val="86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02</a:t>
            </a:r>
            <a:endParaRPr lang="ko-KR" alt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580112" y="4501569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 Get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modern PowerPoint  Presentation that is beautifully designed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148064" y="4569868"/>
            <a:ext cx="360040" cy="360040"/>
          </a:xfrm>
          <a:prstGeom prst="rect">
            <a:avLst/>
          </a:prstGeom>
          <a:solidFill>
            <a:srgbClr val="5BC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03</a:t>
            </a:r>
            <a:endParaRPr lang="ko-KR" altLang="en-US" sz="1200" b="1" dirty="0"/>
          </a:p>
        </p:txBody>
      </p:sp>
      <p:pic>
        <p:nvPicPr>
          <p:cNvPr id="29" name="Picture 42" descr="F:\002-KIMS BUSINESS\007-bizdesign.tv\000-PPT FOR KMONG\PNG-아이콘\001-비즈니스\수정\지구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652" y="2276872"/>
            <a:ext cx="346070" cy="3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5" descr="F:\002-KIMS BUSINESS\007-bizdesign.tv\000-PPT FOR KMONG\PNG-아이콘\001-비즈니스\수정\톱니바퀴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33" y="4224768"/>
            <a:ext cx="398918" cy="39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2" descr="F:\002-KIMS BUSINESS\007-bizdesign.tv\000-PPT FOR KMONG\PNG-아이콘\001-비즈니스\수정\쇼핑카트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773" y="4274937"/>
            <a:ext cx="398918" cy="33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105588" y="2716468"/>
            <a:ext cx="1100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57627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rgbClr val="F57627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65461" y="4662434"/>
            <a:ext cx="1100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5BC5DD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rgbClr val="5BC5DD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77117" y="4616935"/>
            <a:ext cx="1100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86BF3E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rgbClr val="86BF3E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176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995832" y="2254671"/>
            <a:ext cx="3152135" cy="3146335"/>
            <a:chOff x="3024758" y="1786975"/>
            <a:chExt cx="3152135" cy="3146335"/>
          </a:xfrm>
        </p:grpSpPr>
        <p:sp>
          <p:nvSpPr>
            <p:cNvPr id="2" name="Rounded Rectangle 1"/>
            <p:cNvSpPr/>
            <p:nvPr/>
          </p:nvSpPr>
          <p:spPr>
            <a:xfrm rot="18900000">
              <a:off x="3024758" y="2459374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2000"/>
                  </a:schemeClr>
                </a:gs>
                <a:gs pos="100000">
                  <a:schemeClr val="bg1"/>
                </a:gs>
              </a:gsLst>
              <a:lin ang="9600000" scaled="0"/>
              <a:tileRect/>
            </a:gra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1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Rounded Rectangle 1"/>
            <p:cNvSpPr/>
            <p:nvPr/>
          </p:nvSpPr>
          <p:spPr>
            <a:xfrm rot="13500000">
              <a:off x="3942596" y="1552373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2000"/>
                  </a:schemeClr>
                </a:gs>
                <a:gs pos="100000">
                  <a:schemeClr val="bg1"/>
                </a:gs>
              </a:gsLst>
              <a:lin ang="14400000" scaled="0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Rounded Rectangle 1"/>
            <p:cNvSpPr/>
            <p:nvPr/>
          </p:nvSpPr>
          <p:spPr>
            <a:xfrm rot="13500000">
              <a:off x="3942596" y="3395182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2000"/>
                  </a:schemeClr>
                </a:gs>
                <a:gs pos="100000">
                  <a:schemeClr val="bg1"/>
                </a:gs>
              </a:gsLst>
              <a:lin ang="12600000" scaled="0"/>
              <a:tileRect/>
            </a:gra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Rounded Rectangle 1"/>
            <p:cNvSpPr/>
            <p:nvPr/>
          </p:nvSpPr>
          <p:spPr>
            <a:xfrm rot="8100000">
              <a:off x="4873367" y="2476713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2000"/>
                  </a:schemeClr>
                </a:gs>
                <a:gs pos="100000">
                  <a:schemeClr val="bg1"/>
                </a:gs>
              </a:gsLst>
              <a:lin ang="18600000" scaled="0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923928" y="276793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86BF3E"/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200" b="1" dirty="0">
              <a:solidFill>
                <a:srgbClr val="86BF3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99523" y="3674935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5BC5DD"/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200" b="1" dirty="0">
              <a:solidFill>
                <a:srgbClr val="5BC5DD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48132" y="3674935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57627"/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200" b="1" dirty="0">
              <a:solidFill>
                <a:srgbClr val="F57627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23928" y="461074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B850"/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200" b="1" dirty="0">
              <a:solidFill>
                <a:srgbClr val="FFB85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59202" y="1970280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59202" y="2221234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4572000" y="2124168"/>
            <a:ext cx="1296144" cy="420231"/>
          </a:xfrm>
          <a:prstGeom prst="bentConnector3">
            <a:avLst>
              <a:gd name="adj1" fmla="val -706"/>
            </a:avLst>
          </a:prstGeom>
          <a:ln w="15875">
            <a:solidFill>
              <a:srgbClr val="86BF3E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202" y="4835971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959202" y="5086925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</a:p>
        </p:txBody>
      </p:sp>
      <p:cxnSp>
        <p:nvCxnSpPr>
          <p:cNvPr id="57" name="Elbow Connector 56"/>
          <p:cNvCxnSpPr/>
          <p:nvPr/>
        </p:nvCxnSpPr>
        <p:spPr>
          <a:xfrm rot="16200000" flipH="1">
            <a:off x="5313650" y="4435364"/>
            <a:ext cx="737049" cy="371940"/>
          </a:xfrm>
          <a:prstGeom prst="bentConnector3">
            <a:avLst>
              <a:gd name="adj1" fmla="val 100400"/>
            </a:avLst>
          </a:prstGeom>
          <a:ln w="15875">
            <a:solidFill>
              <a:srgbClr val="F57627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95536" y="1816052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5536" y="2067006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</a:p>
        </p:txBody>
      </p:sp>
      <p:cxnSp>
        <p:nvCxnSpPr>
          <p:cNvPr id="60" name="Elbow Connector 59"/>
          <p:cNvCxnSpPr/>
          <p:nvPr/>
        </p:nvCxnSpPr>
        <p:spPr>
          <a:xfrm rot="16200000" flipH="1">
            <a:off x="2804374" y="2513769"/>
            <a:ext cx="1386711" cy="299731"/>
          </a:xfrm>
          <a:prstGeom prst="bentConnector3">
            <a:avLst>
              <a:gd name="adj1" fmla="val 1232"/>
            </a:avLst>
          </a:prstGeom>
          <a:ln w="15875">
            <a:solidFill>
              <a:srgbClr val="5BC5DD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endCxn id="62" idx="3"/>
          </p:cNvCxnSpPr>
          <p:nvPr/>
        </p:nvCxnSpPr>
        <p:spPr>
          <a:xfrm rot="10800000">
            <a:off x="3347863" y="5024975"/>
            <a:ext cx="1224138" cy="113448"/>
          </a:xfrm>
          <a:prstGeom prst="bentConnector3">
            <a:avLst>
              <a:gd name="adj1" fmla="val 203"/>
            </a:avLst>
          </a:prstGeom>
          <a:ln w="15875">
            <a:solidFill>
              <a:srgbClr val="FFB85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67543" y="4871086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7543" y="5122040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760679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1036" name="Group 1035"/>
          <p:cNvGrpSpPr/>
          <p:nvPr/>
        </p:nvGrpSpPr>
        <p:grpSpPr>
          <a:xfrm>
            <a:off x="1005507" y="1988840"/>
            <a:ext cx="3096345" cy="1571982"/>
            <a:chOff x="971599" y="1916832"/>
            <a:chExt cx="3096345" cy="1571982"/>
          </a:xfrm>
        </p:grpSpPr>
        <p:sp>
          <p:nvSpPr>
            <p:cNvPr id="1033" name="Rounded Rectangle 1032"/>
            <p:cNvSpPr/>
            <p:nvPr/>
          </p:nvSpPr>
          <p:spPr>
            <a:xfrm>
              <a:off x="971600" y="1916832"/>
              <a:ext cx="3096344" cy="781515"/>
            </a:xfrm>
            <a:custGeom>
              <a:avLst/>
              <a:gdLst/>
              <a:ahLst/>
              <a:cxnLst/>
              <a:rect l="l" t="t" r="r" b="b"/>
              <a:pathLst>
                <a:path w="3096344" h="781515">
                  <a:moveTo>
                    <a:pt x="108014" y="0"/>
                  </a:moveTo>
                  <a:lnTo>
                    <a:pt x="2988330" y="0"/>
                  </a:lnTo>
                  <a:cubicBezTo>
                    <a:pt x="3047984" y="0"/>
                    <a:pt x="3096344" y="48360"/>
                    <a:pt x="3096344" y="108014"/>
                  </a:cubicBezTo>
                  <a:lnTo>
                    <a:pt x="3096344" y="540058"/>
                  </a:lnTo>
                  <a:cubicBezTo>
                    <a:pt x="3096344" y="599712"/>
                    <a:pt x="3047984" y="648072"/>
                    <a:pt x="2988330" y="648072"/>
                  </a:cubicBezTo>
                  <a:lnTo>
                    <a:pt x="452788" y="648072"/>
                  </a:lnTo>
                  <a:lnTo>
                    <a:pt x="375391" y="781515"/>
                  </a:lnTo>
                  <a:lnTo>
                    <a:pt x="297994" y="648072"/>
                  </a:lnTo>
                  <a:lnTo>
                    <a:pt x="108014" y="648072"/>
                  </a:lnTo>
                  <a:cubicBezTo>
                    <a:pt x="48360" y="648072"/>
                    <a:pt x="0" y="599712"/>
                    <a:pt x="0" y="540058"/>
                  </a:cubicBezTo>
                  <a:lnTo>
                    <a:pt x="0" y="108014"/>
                  </a:lnTo>
                  <a:cubicBezTo>
                    <a:pt x="0" y="48360"/>
                    <a:pt x="48360" y="0"/>
                    <a:pt x="1080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6000"/>
                  </a:schemeClr>
                </a:gs>
                <a:gs pos="100000">
                  <a:schemeClr val="bg1"/>
                </a:gs>
              </a:gsLst>
              <a:lin ang="8400000" scaled="0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Rounded Rectangle 1032"/>
            <p:cNvSpPr/>
            <p:nvPr/>
          </p:nvSpPr>
          <p:spPr>
            <a:xfrm>
              <a:off x="971600" y="1916832"/>
              <a:ext cx="715888" cy="781515"/>
            </a:xfrm>
            <a:custGeom>
              <a:avLst/>
              <a:gdLst/>
              <a:ahLst/>
              <a:cxnLst/>
              <a:rect l="l" t="t" r="r" b="b"/>
              <a:pathLst>
                <a:path w="715888" h="781515">
                  <a:moveTo>
                    <a:pt x="108014" y="0"/>
                  </a:moveTo>
                  <a:lnTo>
                    <a:pt x="715888" y="0"/>
                  </a:lnTo>
                  <a:lnTo>
                    <a:pt x="715888" y="648072"/>
                  </a:lnTo>
                  <a:lnTo>
                    <a:pt x="452788" y="648072"/>
                  </a:lnTo>
                  <a:lnTo>
                    <a:pt x="375391" y="781515"/>
                  </a:lnTo>
                  <a:lnTo>
                    <a:pt x="297994" y="648072"/>
                  </a:lnTo>
                  <a:lnTo>
                    <a:pt x="108014" y="648072"/>
                  </a:lnTo>
                  <a:cubicBezTo>
                    <a:pt x="48360" y="648072"/>
                    <a:pt x="0" y="599712"/>
                    <a:pt x="0" y="540058"/>
                  </a:cubicBezTo>
                  <a:lnTo>
                    <a:pt x="0" y="108014"/>
                  </a:lnTo>
                  <a:cubicBezTo>
                    <a:pt x="0" y="48360"/>
                    <a:pt x="48360" y="0"/>
                    <a:pt x="108014" y="0"/>
                  </a:cubicBezTo>
                  <a:close/>
                </a:path>
              </a:pathLst>
            </a:custGeom>
            <a:solidFill>
              <a:srgbClr val="86BF3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71599" y="2006848"/>
              <a:ext cx="715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759497" y="1959223"/>
              <a:ext cx="23084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71600" y="2780928"/>
              <a:ext cx="30963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 Get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 modern PowerPoint  Presentation that is beautifully designed</a:t>
              </a: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037955" y="1988840"/>
            <a:ext cx="3096345" cy="1571982"/>
            <a:chOff x="971599" y="1916832"/>
            <a:chExt cx="3096345" cy="1571982"/>
          </a:xfrm>
        </p:grpSpPr>
        <p:sp>
          <p:nvSpPr>
            <p:cNvPr id="71" name="Rounded Rectangle 1032"/>
            <p:cNvSpPr/>
            <p:nvPr/>
          </p:nvSpPr>
          <p:spPr>
            <a:xfrm>
              <a:off x="971600" y="1916832"/>
              <a:ext cx="3096344" cy="781515"/>
            </a:xfrm>
            <a:custGeom>
              <a:avLst/>
              <a:gdLst/>
              <a:ahLst/>
              <a:cxnLst/>
              <a:rect l="l" t="t" r="r" b="b"/>
              <a:pathLst>
                <a:path w="3096344" h="781515">
                  <a:moveTo>
                    <a:pt x="108014" y="0"/>
                  </a:moveTo>
                  <a:lnTo>
                    <a:pt x="2988330" y="0"/>
                  </a:lnTo>
                  <a:cubicBezTo>
                    <a:pt x="3047984" y="0"/>
                    <a:pt x="3096344" y="48360"/>
                    <a:pt x="3096344" y="108014"/>
                  </a:cubicBezTo>
                  <a:lnTo>
                    <a:pt x="3096344" y="540058"/>
                  </a:lnTo>
                  <a:cubicBezTo>
                    <a:pt x="3096344" y="599712"/>
                    <a:pt x="3047984" y="648072"/>
                    <a:pt x="2988330" y="648072"/>
                  </a:cubicBezTo>
                  <a:lnTo>
                    <a:pt x="452788" y="648072"/>
                  </a:lnTo>
                  <a:lnTo>
                    <a:pt x="375391" y="781515"/>
                  </a:lnTo>
                  <a:lnTo>
                    <a:pt x="297994" y="648072"/>
                  </a:lnTo>
                  <a:lnTo>
                    <a:pt x="108014" y="648072"/>
                  </a:lnTo>
                  <a:cubicBezTo>
                    <a:pt x="48360" y="648072"/>
                    <a:pt x="0" y="599712"/>
                    <a:pt x="0" y="540058"/>
                  </a:cubicBezTo>
                  <a:lnTo>
                    <a:pt x="0" y="108014"/>
                  </a:lnTo>
                  <a:cubicBezTo>
                    <a:pt x="0" y="48360"/>
                    <a:pt x="48360" y="0"/>
                    <a:pt x="1080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6000"/>
                  </a:schemeClr>
                </a:gs>
                <a:gs pos="100000">
                  <a:schemeClr val="bg1"/>
                </a:gs>
              </a:gsLst>
              <a:lin ang="8400000" scaled="0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Rounded Rectangle 1032"/>
            <p:cNvSpPr/>
            <p:nvPr/>
          </p:nvSpPr>
          <p:spPr>
            <a:xfrm>
              <a:off x="971600" y="1916832"/>
              <a:ext cx="715888" cy="781515"/>
            </a:xfrm>
            <a:custGeom>
              <a:avLst/>
              <a:gdLst/>
              <a:ahLst/>
              <a:cxnLst/>
              <a:rect l="l" t="t" r="r" b="b"/>
              <a:pathLst>
                <a:path w="715888" h="781515">
                  <a:moveTo>
                    <a:pt x="108014" y="0"/>
                  </a:moveTo>
                  <a:lnTo>
                    <a:pt x="715888" y="0"/>
                  </a:lnTo>
                  <a:lnTo>
                    <a:pt x="715888" y="648072"/>
                  </a:lnTo>
                  <a:lnTo>
                    <a:pt x="452788" y="648072"/>
                  </a:lnTo>
                  <a:lnTo>
                    <a:pt x="375391" y="781515"/>
                  </a:lnTo>
                  <a:lnTo>
                    <a:pt x="297994" y="648072"/>
                  </a:lnTo>
                  <a:lnTo>
                    <a:pt x="108014" y="648072"/>
                  </a:lnTo>
                  <a:cubicBezTo>
                    <a:pt x="48360" y="648072"/>
                    <a:pt x="0" y="599712"/>
                    <a:pt x="0" y="540058"/>
                  </a:cubicBezTo>
                  <a:lnTo>
                    <a:pt x="0" y="108014"/>
                  </a:lnTo>
                  <a:cubicBezTo>
                    <a:pt x="0" y="48360"/>
                    <a:pt x="48360" y="0"/>
                    <a:pt x="108014" y="0"/>
                  </a:cubicBezTo>
                  <a:close/>
                </a:path>
              </a:pathLst>
            </a:custGeom>
            <a:solidFill>
              <a:srgbClr val="5BC5D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71599" y="2006848"/>
              <a:ext cx="715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759497" y="1959223"/>
              <a:ext cx="23084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71600" y="2780928"/>
              <a:ext cx="30963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 Get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 modern PowerPoint  Presentation that is beautifully designed</a:t>
              </a: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009700" y="4017258"/>
            <a:ext cx="3096345" cy="1571982"/>
            <a:chOff x="971599" y="1916832"/>
            <a:chExt cx="3096345" cy="1571982"/>
          </a:xfrm>
        </p:grpSpPr>
        <p:sp>
          <p:nvSpPr>
            <p:cNvPr id="77" name="Rounded Rectangle 1032"/>
            <p:cNvSpPr/>
            <p:nvPr/>
          </p:nvSpPr>
          <p:spPr>
            <a:xfrm>
              <a:off x="971600" y="1916832"/>
              <a:ext cx="3096344" cy="781515"/>
            </a:xfrm>
            <a:custGeom>
              <a:avLst/>
              <a:gdLst/>
              <a:ahLst/>
              <a:cxnLst/>
              <a:rect l="l" t="t" r="r" b="b"/>
              <a:pathLst>
                <a:path w="3096344" h="781515">
                  <a:moveTo>
                    <a:pt x="108014" y="0"/>
                  </a:moveTo>
                  <a:lnTo>
                    <a:pt x="2988330" y="0"/>
                  </a:lnTo>
                  <a:cubicBezTo>
                    <a:pt x="3047984" y="0"/>
                    <a:pt x="3096344" y="48360"/>
                    <a:pt x="3096344" y="108014"/>
                  </a:cubicBezTo>
                  <a:lnTo>
                    <a:pt x="3096344" y="540058"/>
                  </a:lnTo>
                  <a:cubicBezTo>
                    <a:pt x="3096344" y="599712"/>
                    <a:pt x="3047984" y="648072"/>
                    <a:pt x="2988330" y="648072"/>
                  </a:cubicBezTo>
                  <a:lnTo>
                    <a:pt x="452788" y="648072"/>
                  </a:lnTo>
                  <a:lnTo>
                    <a:pt x="375391" y="781515"/>
                  </a:lnTo>
                  <a:lnTo>
                    <a:pt x="297994" y="648072"/>
                  </a:lnTo>
                  <a:lnTo>
                    <a:pt x="108014" y="648072"/>
                  </a:lnTo>
                  <a:cubicBezTo>
                    <a:pt x="48360" y="648072"/>
                    <a:pt x="0" y="599712"/>
                    <a:pt x="0" y="540058"/>
                  </a:cubicBezTo>
                  <a:lnTo>
                    <a:pt x="0" y="108014"/>
                  </a:lnTo>
                  <a:cubicBezTo>
                    <a:pt x="0" y="48360"/>
                    <a:pt x="48360" y="0"/>
                    <a:pt x="1080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6000"/>
                  </a:schemeClr>
                </a:gs>
                <a:gs pos="100000">
                  <a:schemeClr val="bg1"/>
                </a:gs>
              </a:gsLst>
              <a:lin ang="8400000" scaled="0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8" name="Rounded Rectangle 1032"/>
            <p:cNvSpPr/>
            <p:nvPr/>
          </p:nvSpPr>
          <p:spPr>
            <a:xfrm>
              <a:off x="971600" y="1916832"/>
              <a:ext cx="715888" cy="781515"/>
            </a:xfrm>
            <a:custGeom>
              <a:avLst/>
              <a:gdLst/>
              <a:ahLst/>
              <a:cxnLst/>
              <a:rect l="l" t="t" r="r" b="b"/>
              <a:pathLst>
                <a:path w="715888" h="781515">
                  <a:moveTo>
                    <a:pt x="108014" y="0"/>
                  </a:moveTo>
                  <a:lnTo>
                    <a:pt x="715888" y="0"/>
                  </a:lnTo>
                  <a:lnTo>
                    <a:pt x="715888" y="648072"/>
                  </a:lnTo>
                  <a:lnTo>
                    <a:pt x="452788" y="648072"/>
                  </a:lnTo>
                  <a:lnTo>
                    <a:pt x="375391" y="781515"/>
                  </a:lnTo>
                  <a:lnTo>
                    <a:pt x="297994" y="648072"/>
                  </a:lnTo>
                  <a:lnTo>
                    <a:pt x="108014" y="648072"/>
                  </a:lnTo>
                  <a:cubicBezTo>
                    <a:pt x="48360" y="648072"/>
                    <a:pt x="0" y="599712"/>
                    <a:pt x="0" y="540058"/>
                  </a:cubicBezTo>
                  <a:lnTo>
                    <a:pt x="0" y="108014"/>
                  </a:lnTo>
                  <a:cubicBezTo>
                    <a:pt x="0" y="48360"/>
                    <a:pt x="48360" y="0"/>
                    <a:pt x="108014" y="0"/>
                  </a:cubicBezTo>
                  <a:close/>
                </a:path>
              </a:pathLst>
            </a:custGeom>
            <a:solidFill>
              <a:srgbClr val="FFB8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71599" y="2006848"/>
              <a:ext cx="715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759497" y="1959223"/>
              <a:ext cx="23084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71600" y="2780928"/>
              <a:ext cx="30963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 Get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 modern PowerPoint  Presentation that is beautifully designed</a:t>
              </a: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042148" y="4017258"/>
            <a:ext cx="3096345" cy="1571982"/>
            <a:chOff x="971599" y="1916832"/>
            <a:chExt cx="3096345" cy="1571982"/>
          </a:xfrm>
        </p:grpSpPr>
        <p:sp>
          <p:nvSpPr>
            <p:cNvPr id="83" name="Rounded Rectangle 1032"/>
            <p:cNvSpPr/>
            <p:nvPr/>
          </p:nvSpPr>
          <p:spPr>
            <a:xfrm>
              <a:off x="971600" y="1916832"/>
              <a:ext cx="3096344" cy="781515"/>
            </a:xfrm>
            <a:custGeom>
              <a:avLst/>
              <a:gdLst/>
              <a:ahLst/>
              <a:cxnLst/>
              <a:rect l="l" t="t" r="r" b="b"/>
              <a:pathLst>
                <a:path w="3096344" h="781515">
                  <a:moveTo>
                    <a:pt x="108014" y="0"/>
                  </a:moveTo>
                  <a:lnTo>
                    <a:pt x="2988330" y="0"/>
                  </a:lnTo>
                  <a:cubicBezTo>
                    <a:pt x="3047984" y="0"/>
                    <a:pt x="3096344" y="48360"/>
                    <a:pt x="3096344" y="108014"/>
                  </a:cubicBezTo>
                  <a:lnTo>
                    <a:pt x="3096344" y="540058"/>
                  </a:lnTo>
                  <a:cubicBezTo>
                    <a:pt x="3096344" y="599712"/>
                    <a:pt x="3047984" y="648072"/>
                    <a:pt x="2988330" y="648072"/>
                  </a:cubicBezTo>
                  <a:lnTo>
                    <a:pt x="452788" y="648072"/>
                  </a:lnTo>
                  <a:lnTo>
                    <a:pt x="375391" y="781515"/>
                  </a:lnTo>
                  <a:lnTo>
                    <a:pt x="297994" y="648072"/>
                  </a:lnTo>
                  <a:lnTo>
                    <a:pt x="108014" y="648072"/>
                  </a:lnTo>
                  <a:cubicBezTo>
                    <a:pt x="48360" y="648072"/>
                    <a:pt x="0" y="599712"/>
                    <a:pt x="0" y="540058"/>
                  </a:cubicBezTo>
                  <a:lnTo>
                    <a:pt x="0" y="108014"/>
                  </a:lnTo>
                  <a:cubicBezTo>
                    <a:pt x="0" y="48360"/>
                    <a:pt x="48360" y="0"/>
                    <a:pt x="1080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6000"/>
                  </a:schemeClr>
                </a:gs>
                <a:gs pos="100000">
                  <a:schemeClr val="bg1"/>
                </a:gs>
              </a:gsLst>
              <a:lin ang="8400000" scaled="0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4" name="Rounded Rectangle 1032"/>
            <p:cNvSpPr/>
            <p:nvPr/>
          </p:nvSpPr>
          <p:spPr>
            <a:xfrm>
              <a:off x="971600" y="1916832"/>
              <a:ext cx="715888" cy="781515"/>
            </a:xfrm>
            <a:custGeom>
              <a:avLst/>
              <a:gdLst/>
              <a:ahLst/>
              <a:cxnLst/>
              <a:rect l="l" t="t" r="r" b="b"/>
              <a:pathLst>
                <a:path w="715888" h="781515">
                  <a:moveTo>
                    <a:pt x="108014" y="0"/>
                  </a:moveTo>
                  <a:lnTo>
                    <a:pt x="715888" y="0"/>
                  </a:lnTo>
                  <a:lnTo>
                    <a:pt x="715888" y="648072"/>
                  </a:lnTo>
                  <a:lnTo>
                    <a:pt x="452788" y="648072"/>
                  </a:lnTo>
                  <a:lnTo>
                    <a:pt x="375391" y="781515"/>
                  </a:lnTo>
                  <a:lnTo>
                    <a:pt x="297994" y="648072"/>
                  </a:lnTo>
                  <a:lnTo>
                    <a:pt x="108014" y="648072"/>
                  </a:lnTo>
                  <a:cubicBezTo>
                    <a:pt x="48360" y="648072"/>
                    <a:pt x="0" y="599712"/>
                    <a:pt x="0" y="540058"/>
                  </a:cubicBezTo>
                  <a:lnTo>
                    <a:pt x="0" y="108014"/>
                  </a:lnTo>
                  <a:cubicBezTo>
                    <a:pt x="0" y="48360"/>
                    <a:pt x="48360" y="0"/>
                    <a:pt x="108014" y="0"/>
                  </a:cubicBezTo>
                  <a:close/>
                </a:path>
              </a:pathLst>
            </a:custGeom>
            <a:solidFill>
              <a:srgbClr val="F5762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971599" y="2006848"/>
              <a:ext cx="715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759497" y="1959223"/>
              <a:ext cx="23084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971600" y="2780928"/>
              <a:ext cx="30963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 Get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 modern PowerPoint  Presentation that is beautifully designed</a:t>
              </a: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6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This text can be replaced with your own text. 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834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683568" y="1835169"/>
            <a:ext cx="5075237" cy="3898087"/>
            <a:chOff x="683568" y="1835169"/>
            <a:chExt cx="5075237" cy="3898087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3412445" y="3871739"/>
              <a:ext cx="1572937" cy="1262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2881972" y="3871739"/>
              <a:ext cx="530473" cy="152453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1278111" y="3871739"/>
              <a:ext cx="2134332" cy="1524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2119929" y="2611599"/>
              <a:ext cx="1292515" cy="12601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3412443" y="2131870"/>
              <a:ext cx="154013" cy="17398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3412444" y="3060985"/>
              <a:ext cx="1896974" cy="8107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/>
            <p:cNvSpPr/>
            <p:nvPr/>
          </p:nvSpPr>
          <p:spPr>
            <a:xfrm>
              <a:off x="2656359" y="3115655"/>
              <a:ext cx="1512168" cy="1512168"/>
            </a:xfrm>
            <a:prstGeom prst="ellipse">
              <a:avLst/>
            </a:prstGeom>
            <a:solidFill>
              <a:srgbClr val="F57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860032" y="2611599"/>
              <a:ext cx="898773" cy="898773"/>
            </a:xfrm>
            <a:prstGeom prst="ellipse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269755" y="1835169"/>
              <a:ext cx="593402" cy="5934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427984" y="4577295"/>
              <a:ext cx="1114797" cy="1114797"/>
            </a:xfrm>
            <a:prstGeom prst="ellipse">
              <a:avLst/>
            </a:prstGeom>
            <a:solidFill>
              <a:srgbClr val="86B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544988" y="5059288"/>
              <a:ext cx="673968" cy="67396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83568" y="3398899"/>
              <a:ext cx="1189087" cy="118908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694870" y="2131870"/>
              <a:ext cx="850118" cy="850118"/>
            </a:xfrm>
            <a:prstGeom prst="ellipse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2" t="8000" r="18419" b="7737"/>
            <a:stretch/>
          </p:blipFill>
          <p:spPr>
            <a:xfrm>
              <a:off x="5060421" y="2845124"/>
              <a:ext cx="517459" cy="43172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41" t="11030" r="31095" b="5142"/>
            <a:stretch/>
          </p:blipFill>
          <p:spPr>
            <a:xfrm>
              <a:off x="1951908" y="2341068"/>
              <a:ext cx="333482" cy="43172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1" t="11160" r="29743" b="7997"/>
            <a:stretch/>
          </p:blipFill>
          <p:spPr>
            <a:xfrm>
              <a:off x="2736934" y="5228630"/>
              <a:ext cx="290076" cy="335283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1" r="21359"/>
            <a:stretch/>
          </p:blipFill>
          <p:spPr>
            <a:xfrm>
              <a:off x="1009623" y="3743593"/>
              <a:ext cx="536976" cy="499698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79" r="19225"/>
            <a:stretch/>
          </p:blipFill>
          <p:spPr>
            <a:xfrm>
              <a:off x="4775834" y="4946853"/>
              <a:ext cx="431290" cy="39473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52" t="8000" r="26772" b="9165"/>
            <a:stretch/>
          </p:blipFill>
          <p:spPr>
            <a:xfrm>
              <a:off x="3429106" y="1990911"/>
              <a:ext cx="274700" cy="281918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2764371" y="3548633"/>
              <a:ext cx="1296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Contents</a:t>
              </a:r>
            </a:p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Here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6156176" y="2204864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56176" y="2417718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56176" y="3889954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56176" y="4102808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3542606" y="4878023"/>
            <a:ext cx="532389" cy="532389"/>
          </a:xfrm>
          <a:prstGeom prst="ellipse">
            <a:avLst/>
          </a:prstGeom>
          <a:solidFill>
            <a:srgbClr val="5BC5D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val 29"/>
          <p:cNvSpPr/>
          <p:nvPr/>
        </p:nvSpPr>
        <p:spPr>
          <a:xfrm>
            <a:off x="3865315" y="2579949"/>
            <a:ext cx="459035" cy="459035"/>
          </a:xfrm>
          <a:prstGeom prst="ellipse">
            <a:avLst/>
          </a:prstGeom>
          <a:solidFill>
            <a:srgbClr val="86BF3E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val 30"/>
          <p:cNvSpPr/>
          <p:nvPr/>
        </p:nvSpPr>
        <p:spPr>
          <a:xfrm>
            <a:off x="2160870" y="4480234"/>
            <a:ext cx="363255" cy="363255"/>
          </a:xfrm>
          <a:prstGeom prst="ellipse">
            <a:avLst/>
          </a:prstGeom>
          <a:solidFill>
            <a:srgbClr val="F5762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val 31"/>
          <p:cNvSpPr/>
          <p:nvPr/>
        </p:nvSpPr>
        <p:spPr>
          <a:xfrm>
            <a:off x="4955895" y="4284690"/>
            <a:ext cx="282855" cy="282855"/>
          </a:xfrm>
          <a:prstGeom prst="ellipse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val 33"/>
          <p:cNvSpPr/>
          <p:nvPr/>
        </p:nvSpPr>
        <p:spPr>
          <a:xfrm>
            <a:off x="1144761" y="2196177"/>
            <a:ext cx="266700" cy="266700"/>
          </a:xfrm>
          <a:prstGeom prst="ellipse">
            <a:avLst/>
          </a:prstGeom>
          <a:solidFill>
            <a:srgbClr val="F5762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Oval 34"/>
          <p:cNvSpPr/>
          <p:nvPr/>
        </p:nvSpPr>
        <p:spPr>
          <a:xfrm>
            <a:off x="4151372" y="4127914"/>
            <a:ext cx="352320" cy="352320"/>
          </a:xfrm>
          <a:prstGeom prst="ellipse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val 36"/>
          <p:cNvSpPr/>
          <p:nvPr/>
        </p:nvSpPr>
        <p:spPr>
          <a:xfrm>
            <a:off x="1872655" y="3398899"/>
            <a:ext cx="321839" cy="321839"/>
          </a:xfrm>
          <a:prstGeom prst="ellipse">
            <a:avLst/>
          </a:prstGeom>
          <a:solidFill>
            <a:srgbClr val="86BF3E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val 37"/>
          <p:cNvSpPr/>
          <p:nvPr/>
        </p:nvSpPr>
        <p:spPr>
          <a:xfrm>
            <a:off x="2474958" y="3241669"/>
            <a:ext cx="200451" cy="200451"/>
          </a:xfrm>
          <a:prstGeom prst="ellipse">
            <a:avLst/>
          </a:prstGeom>
          <a:solidFill>
            <a:srgbClr val="FFB85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val 39"/>
          <p:cNvSpPr/>
          <p:nvPr/>
        </p:nvSpPr>
        <p:spPr>
          <a:xfrm>
            <a:off x="4098687" y="1931419"/>
            <a:ext cx="200451" cy="200451"/>
          </a:xfrm>
          <a:prstGeom prst="ellipse">
            <a:avLst/>
          </a:prstGeom>
          <a:solidFill>
            <a:srgbClr val="FFB85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val 40"/>
          <p:cNvSpPr/>
          <p:nvPr/>
        </p:nvSpPr>
        <p:spPr>
          <a:xfrm>
            <a:off x="3012916" y="5949280"/>
            <a:ext cx="200451" cy="200451"/>
          </a:xfrm>
          <a:prstGeom prst="ellipse">
            <a:avLst/>
          </a:prstGeom>
          <a:solidFill>
            <a:srgbClr val="FFB85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240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878" y="6841531"/>
            <a:ext cx="6197600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856371" y="2325833"/>
            <a:ext cx="3284934" cy="3492037"/>
            <a:chOff x="2771800" y="2060848"/>
            <a:chExt cx="3653928" cy="3884295"/>
          </a:xfrm>
        </p:grpSpPr>
        <p:sp>
          <p:nvSpPr>
            <p:cNvPr id="6" name="Freeform 11"/>
            <p:cNvSpPr>
              <a:spLocks noEditPoints="1"/>
            </p:cNvSpPr>
            <p:nvPr/>
          </p:nvSpPr>
          <p:spPr bwMode="auto">
            <a:xfrm>
              <a:off x="2771800" y="2060848"/>
              <a:ext cx="3653928" cy="3884295"/>
            </a:xfrm>
            <a:custGeom>
              <a:avLst/>
              <a:gdLst>
                <a:gd name="T0" fmla="*/ 499 w 1598"/>
                <a:gd name="T1" fmla="*/ 1699 h 1699"/>
                <a:gd name="T2" fmla="*/ 421 w 1598"/>
                <a:gd name="T3" fmla="*/ 1514 h 1699"/>
                <a:gd name="T4" fmla="*/ 151 w 1598"/>
                <a:gd name="T5" fmla="*/ 1384 h 1699"/>
                <a:gd name="T6" fmla="*/ 138 w 1598"/>
                <a:gd name="T7" fmla="*/ 1299 h 1699"/>
                <a:gd name="T8" fmla="*/ 104 w 1598"/>
                <a:gd name="T9" fmla="*/ 1199 h 1699"/>
                <a:gd name="T10" fmla="*/ 98 w 1598"/>
                <a:gd name="T11" fmla="*/ 1123 h 1699"/>
                <a:gd name="T12" fmla="*/ 28 w 1598"/>
                <a:gd name="T13" fmla="*/ 934 h 1699"/>
                <a:gd name="T14" fmla="*/ 34 w 1598"/>
                <a:gd name="T15" fmla="*/ 929 h 1699"/>
                <a:gd name="T16" fmla="*/ 126 w 1598"/>
                <a:gd name="T17" fmla="*/ 790 h 1699"/>
                <a:gd name="T18" fmla="*/ 119 w 1598"/>
                <a:gd name="T19" fmla="*/ 721 h 1699"/>
                <a:gd name="T20" fmla="*/ 186 w 1598"/>
                <a:gd name="T21" fmla="*/ 291 h 1699"/>
                <a:gd name="T22" fmla="*/ 763 w 1598"/>
                <a:gd name="T23" fmla="*/ 4 h 1699"/>
                <a:gd name="T24" fmla="*/ 1306 w 1598"/>
                <a:gd name="T25" fmla="*/ 168 h 1699"/>
                <a:gd name="T26" fmla="*/ 1509 w 1598"/>
                <a:gd name="T27" fmla="*/ 937 h 1699"/>
                <a:gd name="T28" fmla="*/ 1179 w 1598"/>
                <a:gd name="T29" fmla="*/ 1560 h 1699"/>
                <a:gd name="T30" fmla="*/ 557 w 1598"/>
                <a:gd name="T31" fmla="*/ 1640 h 1699"/>
                <a:gd name="T32" fmla="*/ 1120 w 1598"/>
                <a:gd name="T33" fmla="*/ 1558 h 1699"/>
                <a:gd name="T34" fmla="*/ 1179 w 1598"/>
                <a:gd name="T35" fmla="*/ 1361 h 1699"/>
                <a:gd name="T36" fmla="*/ 1452 w 1598"/>
                <a:gd name="T37" fmla="*/ 922 h 1699"/>
                <a:gd name="T38" fmla="*/ 1388 w 1598"/>
                <a:gd name="T39" fmla="*/ 364 h 1699"/>
                <a:gd name="T40" fmla="*/ 1265 w 1598"/>
                <a:gd name="T41" fmla="*/ 210 h 1699"/>
                <a:gd name="T42" fmla="*/ 767 w 1598"/>
                <a:gd name="T43" fmla="*/ 63 h 1699"/>
                <a:gd name="T44" fmla="*/ 765 w 1598"/>
                <a:gd name="T45" fmla="*/ 63 h 1699"/>
                <a:gd name="T46" fmla="*/ 234 w 1598"/>
                <a:gd name="T47" fmla="*/ 325 h 1699"/>
                <a:gd name="T48" fmla="*/ 174 w 1598"/>
                <a:gd name="T49" fmla="*/ 699 h 1699"/>
                <a:gd name="T50" fmla="*/ 176 w 1598"/>
                <a:gd name="T51" fmla="*/ 705 h 1699"/>
                <a:gd name="T52" fmla="*/ 70 w 1598"/>
                <a:gd name="T53" fmla="*/ 976 h 1699"/>
                <a:gd name="T54" fmla="*/ 72 w 1598"/>
                <a:gd name="T55" fmla="*/ 998 h 1699"/>
                <a:gd name="T56" fmla="*/ 129 w 1598"/>
                <a:gd name="T57" fmla="*/ 1071 h 1699"/>
                <a:gd name="T58" fmla="*/ 142 w 1598"/>
                <a:gd name="T59" fmla="*/ 1078 h 1699"/>
                <a:gd name="T60" fmla="*/ 152 w 1598"/>
                <a:gd name="T61" fmla="*/ 1150 h 1699"/>
                <a:gd name="T62" fmla="*/ 148 w 1598"/>
                <a:gd name="T63" fmla="*/ 1157 h 1699"/>
                <a:gd name="T64" fmla="*/ 150 w 1598"/>
                <a:gd name="T65" fmla="*/ 1159 h 1699"/>
                <a:gd name="T66" fmla="*/ 163 w 1598"/>
                <a:gd name="T67" fmla="*/ 1215 h 1699"/>
                <a:gd name="T68" fmla="*/ 156 w 1598"/>
                <a:gd name="T69" fmla="*/ 1229 h 1699"/>
                <a:gd name="T70" fmla="*/ 159 w 1598"/>
                <a:gd name="T71" fmla="*/ 1235 h 1699"/>
                <a:gd name="T72" fmla="*/ 182 w 1598"/>
                <a:gd name="T73" fmla="*/ 1257 h 1699"/>
                <a:gd name="T74" fmla="*/ 210 w 1598"/>
                <a:gd name="T75" fmla="*/ 1384 h 1699"/>
                <a:gd name="T76" fmla="*/ 286 w 1598"/>
                <a:gd name="T77" fmla="*/ 1453 h 1699"/>
                <a:gd name="T78" fmla="*/ 555 w 1598"/>
                <a:gd name="T79" fmla="*/ 1559 h 1699"/>
                <a:gd name="T80" fmla="*/ 557 w 1598"/>
                <a:gd name="T81" fmla="*/ 1640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98" h="1699">
                  <a:moveTo>
                    <a:pt x="1179" y="1699"/>
                  </a:moveTo>
                  <a:cubicBezTo>
                    <a:pt x="499" y="1699"/>
                    <a:pt x="499" y="1699"/>
                    <a:pt x="499" y="1699"/>
                  </a:cubicBezTo>
                  <a:cubicBezTo>
                    <a:pt x="497" y="1573"/>
                    <a:pt x="497" y="1573"/>
                    <a:pt x="497" y="1573"/>
                  </a:cubicBezTo>
                  <a:cubicBezTo>
                    <a:pt x="485" y="1544"/>
                    <a:pt x="450" y="1514"/>
                    <a:pt x="421" y="1514"/>
                  </a:cubicBezTo>
                  <a:cubicBezTo>
                    <a:pt x="280" y="1512"/>
                    <a:pt x="280" y="1512"/>
                    <a:pt x="280" y="1512"/>
                  </a:cubicBezTo>
                  <a:cubicBezTo>
                    <a:pt x="178" y="1505"/>
                    <a:pt x="151" y="1425"/>
                    <a:pt x="151" y="1384"/>
                  </a:cubicBezTo>
                  <a:cubicBezTo>
                    <a:pt x="151" y="1383"/>
                    <a:pt x="151" y="1383"/>
                    <a:pt x="151" y="1383"/>
                  </a:cubicBezTo>
                  <a:cubicBezTo>
                    <a:pt x="152" y="1336"/>
                    <a:pt x="142" y="1309"/>
                    <a:pt x="138" y="1299"/>
                  </a:cubicBezTo>
                  <a:cubicBezTo>
                    <a:pt x="122" y="1287"/>
                    <a:pt x="112" y="1272"/>
                    <a:pt x="108" y="1264"/>
                  </a:cubicBezTo>
                  <a:cubicBezTo>
                    <a:pt x="92" y="1245"/>
                    <a:pt x="94" y="1220"/>
                    <a:pt x="104" y="1199"/>
                  </a:cubicBezTo>
                  <a:cubicBezTo>
                    <a:pt x="103" y="1197"/>
                    <a:pt x="102" y="1195"/>
                    <a:pt x="101" y="1193"/>
                  </a:cubicBezTo>
                  <a:cubicBezTo>
                    <a:pt x="83" y="1170"/>
                    <a:pt x="86" y="1143"/>
                    <a:pt x="98" y="1123"/>
                  </a:cubicBezTo>
                  <a:cubicBezTo>
                    <a:pt x="37" y="1100"/>
                    <a:pt x="19" y="1033"/>
                    <a:pt x="15" y="1016"/>
                  </a:cubicBezTo>
                  <a:cubicBezTo>
                    <a:pt x="0" y="978"/>
                    <a:pt x="16" y="947"/>
                    <a:pt x="28" y="934"/>
                  </a:cubicBezTo>
                  <a:cubicBezTo>
                    <a:pt x="31" y="931"/>
                    <a:pt x="31" y="931"/>
                    <a:pt x="31" y="931"/>
                  </a:cubicBezTo>
                  <a:cubicBezTo>
                    <a:pt x="34" y="929"/>
                    <a:pt x="34" y="929"/>
                    <a:pt x="34" y="929"/>
                  </a:cubicBezTo>
                  <a:cubicBezTo>
                    <a:pt x="125" y="874"/>
                    <a:pt x="126" y="796"/>
                    <a:pt x="126" y="792"/>
                  </a:cubicBezTo>
                  <a:cubicBezTo>
                    <a:pt x="126" y="790"/>
                    <a:pt x="126" y="790"/>
                    <a:pt x="126" y="790"/>
                  </a:cubicBezTo>
                  <a:cubicBezTo>
                    <a:pt x="126" y="788"/>
                    <a:pt x="126" y="788"/>
                    <a:pt x="126" y="788"/>
                  </a:cubicBezTo>
                  <a:cubicBezTo>
                    <a:pt x="128" y="772"/>
                    <a:pt x="123" y="739"/>
                    <a:pt x="119" y="721"/>
                  </a:cubicBezTo>
                  <a:cubicBezTo>
                    <a:pt x="97" y="671"/>
                    <a:pt x="95" y="582"/>
                    <a:pt x="95" y="572"/>
                  </a:cubicBezTo>
                  <a:cubicBezTo>
                    <a:pt x="91" y="427"/>
                    <a:pt x="182" y="296"/>
                    <a:pt x="186" y="291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406" y="13"/>
                    <a:pt x="736" y="4"/>
                    <a:pt x="763" y="4"/>
                  </a:cubicBezTo>
                  <a:cubicBezTo>
                    <a:pt x="791" y="1"/>
                    <a:pt x="819" y="0"/>
                    <a:pt x="847" y="0"/>
                  </a:cubicBezTo>
                  <a:cubicBezTo>
                    <a:pt x="1071" y="0"/>
                    <a:pt x="1220" y="91"/>
                    <a:pt x="1306" y="168"/>
                  </a:cubicBezTo>
                  <a:cubicBezTo>
                    <a:pt x="1395" y="247"/>
                    <a:pt x="1435" y="326"/>
                    <a:pt x="1440" y="337"/>
                  </a:cubicBezTo>
                  <a:cubicBezTo>
                    <a:pt x="1598" y="623"/>
                    <a:pt x="1516" y="916"/>
                    <a:pt x="1509" y="937"/>
                  </a:cubicBezTo>
                  <a:cubicBezTo>
                    <a:pt x="1452" y="1169"/>
                    <a:pt x="1254" y="1371"/>
                    <a:pt x="1226" y="1398"/>
                  </a:cubicBezTo>
                  <a:cubicBezTo>
                    <a:pt x="1186" y="1465"/>
                    <a:pt x="1179" y="1552"/>
                    <a:pt x="1179" y="1560"/>
                  </a:cubicBezTo>
                  <a:lnTo>
                    <a:pt x="1179" y="1699"/>
                  </a:lnTo>
                  <a:close/>
                  <a:moveTo>
                    <a:pt x="557" y="1640"/>
                  </a:moveTo>
                  <a:cubicBezTo>
                    <a:pt x="1120" y="1640"/>
                    <a:pt x="1120" y="1640"/>
                    <a:pt x="1120" y="1640"/>
                  </a:cubicBezTo>
                  <a:cubicBezTo>
                    <a:pt x="1120" y="1558"/>
                    <a:pt x="1120" y="1558"/>
                    <a:pt x="1120" y="1558"/>
                  </a:cubicBezTo>
                  <a:cubicBezTo>
                    <a:pt x="1120" y="1553"/>
                    <a:pt x="1126" y="1448"/>
                    <a:pt x="1177" y="1364"/>
                  </a:cubicBezTo>
                  <a:cubicBezTo>
                    <a:pt x="1179" y="1361"/>
                    <a:pt x="1179" y="1361"/>
                    <a:pt x="1179" y="1361"/>
                  </a:cubicBezTo>
                  <a:cubicBezTo>
                    <a:pt x="1182" y="1358"/>
                    <a:pt x="1182" y="1358"/>
                    <a:pt x="1182" y="1358"/>
                  </a:cubicBezTo>
                  <a:cubicBezTo>
                    <a:pt x="1184" y="1356"/>
                    <a:pt x="1396" y="1150"/>
                    <a:pt x="1452" y="922"/>
                  </a:cubicBezTo>
                  <a:cubicBezTo>
                    <a:pt x="1453" y="921"/>
                    <a:pt x="1453" y="921"/>
                    <a:pt x="1453" y="921"/>
                  </a:cubicBezTo>
                  <a:cubicBezTo>
                    <a:pt x="1454" y="918"/>
                    <a:pt x="1537" y="634"/>
                    <a:pt x="1388" y="364"/>
                  </a:cubicBezTo>
                  <a:cubicBezTo>
                    <a:pt x="1387" y="363"/>
                    <a:pt x="1387" y="363"/>
                    <a:pt x="1387" y="363"/>
                  </a:cubicBezTo>
                  <a:cubicBezTo>
                    <a:pt x="1386" y="362"/>
                    <a:pt x="1349" y="285"/>
                    <a:pt x="1265" y="210"/>
                  </a:cubicBezTo>
                  <a:cubicBezTo>
                    <a:pt x="1151" y="110"/>
                    <a:pt x="1011" y="59"/>
                    <a:pt x="847" y="59"/>
                  </a:cubicBezTo>
                  <a:cubicBezTo>
                    <a:pt x="821" y="59"/>
                    <a:pt x="794" y="60"/>
                    <a:pt x="767" y="63"/>
                  </a:cubicBezTo>
                  <a:cubicBezTo>
                    <a:pt x="766" y="63"/>
                    <a:pt x="766" y="63"/>
                    <a:pt x="766" y="63"/>
                  </a:cubicBezTo>
                  <a:cubicBezTo>
                    <a:pt x="765" y="63"/>
                    <a:pt x="765" y="63"/>
                    <a:pt x="765" y="63"/>
                  </a:cubicBezTo>
                  <a:cubicBezTo>
                    <a:pt x="761" y="63"/>
                    <a:pt x="681" y="64"/>
                    <a:pt x="575" y="97"/>
                  </a:cubicBezTo>
                  <a:cubicBezTo>
                    <a:pt x="434" y="140"/>
                    <a:pt x="320" y="217"/>
                    <a:pt x="234" y="325"/>
                  </a:cubicBezTo>
                  <a:cubicBezTo>
                    <a:pt x="227" y="335"/>
                    <a:pt x="151" y="450"/>
                    <a:pt x="154" y="571"/>
                  </a:cubicBezTo>
                  <a:cubicBezTo>
                    <a:pt x="154" y="595"/>
                    <a:pt x="159" y="666"/>
                    <a:pt x="174" y="699"/>
                  </a:cubicBezTo>
                  <a:cubicBezTo>
                    <a:pt x="175" y="702"/>
                    <a:pt x="175" y="702"/>
                    <a:pt x="175" y="702"/>
                  </a:cubicBezTo>
                  <a:cubicBezTo>
                    <a:pt x="176" y="705"/>
                    <a:pt x="176" y="705"/>
                    <a:pt x="176" y="705"/>
                  </a:cubicBezTo>
                  <a:cubicBezTo>
                    <a:pt x="177" y="710"/>
                    <a:pt x="189" y="761"/>
                    <a:pt x="185" y="794"/>
                  </a:cubicBezTo>
                  <a:cubicBezTo>
                    <a:pt x="184" y="812"/>
                    <a:pt x="177" y="908"/>
                    <a:pt x="70" y="976"/>
                  </a:cubicBezTo>
                  <a:cubicBezTo>
                    <a:pt x="68" y="979"/>
                    <a:pt x="66" y="986"/>
                    <a:pt x="70" y="995"/>
                  </a:cubicBezTo>
                  <a:cubicBezTo>
                    <a:pt x="72" y="998"/>
                    <a:pt x="72" y="998"/>
                    <a:pt x="72" y="998"/>
                  </a:cubicBezTo>
                  <a:cubicBezTo>
                    <a:pt x="72" y="1002"/>
                    <a:pt x="72" y="1002"/>
                    <a:pt x="72" y="1002"/>
                  </a:cubicBezTo>
                  <a:cubicBezTo>
                    <a:pt x="73" y="1002"/>
                    <a:pt x="84" y="1062"/>
                    <a:pt x="129" y="1071"/>
                  </a:cubicBezTo>
                  <a:cubicBezTo>
                    <a:pt x="136" y="1073"/>
                    <a:pt x="136" y="1073"/>
                    <a:pt x="136" y="1073"/>
                  </a:cubicBezTo>
                  <a:cubicBezTo>
                    <a:pt x="142" y="1078"/>
                    <a:pt x="142" y="1078"/>
                    <a:pt x="142" y="1078"/>
                  </a:cubicBezTo>
                  <a:cubicBezTo>
                    <a:pt x="154" y="1089"/>
                    <a:pt x="165" y="1112"/>
                    <a:pt x="154" y="1144"/>
                  </a:cubicBezTo>
                  <a:cubicBezTo>
                    <a:pt x="152" y="1150"/>
                    <a:pt x="152" y="1150"/>
                    <a:pt x="152" y="1150"/>
                  </a:cubicBezTo>
                  <a:cubicBezTo>
                    <a:pt x="149" y="1153"/>
                    <a:pt x="149" y="1153"/>
                    <a:pt x="149" y="1153"/>
                  </a:cubicBezTo>
                  <a:cubicBezTo>
                    <a:pt x="149" y="1154"/>
                    <a:pt x="148" y="1156"/>
                    <a:pt x="148" y="1157"/>
                  </a:cubicBezTo>
                  <a:cubicBezTo>
                    <a:pt x="148" y="1157"/>
                    <a:pt x="148" y="1157"/>
                    <a:pt x="148" y="1157"/>
                  </a:cubicBezTo>
                  <a:cubicBezTo>
                    <a:pt x="150" y="1159"/>
                    <a:pt x="150" y="1159"/>
                    <a:pt x="150" y="1159"/>
                  </a:cubicBezTo>
                  <a:cubicBezTo>
                    <a:pt x="152" y="1163"/>
                    <a:pt x="166" y="1185"/>
                    <a:pt x="164" y="1207"/>
                  </a:cubicBezTo>
                  <a:cubicBezTo>
                    <a:pt x="163" y="1215"/>
                    <a:pt x="163" y="1215"/>
                    <a:pt x="163" y="1215"/>
                  </a:cubicBezTo>
                  <a:cubicBezTo>
                    <a:pt x="159" y="1221"/>
                    <a:pt x="159" y="1221"/>
                    <a:pt x="159" y="1221"/>
                  </a:cubicBezTo>
                  <a:cubicBezTo>
                    <a:pt x="158" y="1223"/>
                    <a:pt x="157" y="1226"/>
                    <a:pt x="156" y="1229"/>
                  </a:cubicBezTo>
                  <a:cubicBezTo>
                    <a:pt x="157" y="1230"/>
                    <a:pt x="157" y="1230"/>
                    <a:pt x="157" y="1230"/>
                  </a:cubicBezTo>
                  <a:cubicBezTo>
                    <a:pt x="159" y="1235"/>
                    <a:pt x="159" y="1235"/>
                    <a:pt x="159" y="1235"/>
                  </a:cubicBezTo>
                  <a:cubicBezTo>
                    <a:pt x="161" y="1238"/>
                    <a:pt x="167" y="1248"/>
                    <a:pt x="176" y="1253"/>
                  </a:cubicBezTo>
                  <a:cubicBezTo>
                    <a:pt x="182" y="1257"/>
                    <a:pt x="182" y="1257"/>
                    <a:pt x="182" y="1257"/>
                  </a:cubicBezTo>
                  <a:cubicBezTo>
                    <a:pt x="185" y="1262"/>
                    <a:pt x="185" y="1262"/>
                    <a:pt x="185" y="1262"/>
                  </a:cubicBezTo>
                  <a:cubicBezTo>
                    <a:pt x="188" y="1266"/>
                    <a:pt x="212" y="1305"/>
                    <a:pt x="210" y="1384"/>
                  </a:cubicBezTo>
                  <a:cubicBezTo>
                    <a:pt x="210" y="1395"/>
                    <a:pt x="215" y="1449"/>
                    <a:pt x="285" y="1453"/>
                  </a:cubicBezTo>
                  <a:cubicBezTo>
                    <a:pt x="286" y="1453"/>
                    <a:pt x="286" y="1453"/>
                    <a:pt x="286" y="1453"/>
                  </a:cubicBezTo>
                  <a:cubicBezTo>
                    <a:pt x="429" y="1457"/>
                    <a:pt x="429" y="1457"/>
                    <a:pt x="429" y="1457"/>
                  </a:cubicBezTo>
                  <a:cubicBezTo>
                    <a:pt x="470" y="1460"/>
                    <a:pt x="533" y="1487"/>
                    <a:pt x="555" y="1559"/>
                  </a:cubicBezTo>
                  <a:cubicBezTo>
                    <a:pt x="556" y="1563"/>
                    <a:pt x="556" y="1563"/>
                    <a:pt x="556" y="1563"/>
                  </a:cubicBezTo>
                  <a:lnTo>
                    <a:pt x="557" y="16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Pie 6"/>
            <p:cNvSpPr/>
            <p:nvPr/>
          </p:nvSpPr>
          <p:spPr>
            <a:xfrm>
              <a:off x="3376439" y="2358405"/>
              <a:ext cx="2592288" cy="2592288"/>
            </a:xfrm>
            <a:prstGeom prst="pie">
              <a:avLst>
                <a:gd name="adj1" fmla="val 12276732"/>
                <a:gd name="adj2" fmla="val 16200000"/>
              </a:avLst>
            </a:prstGeom>
            <a:solidFill>
              <a:srgbClr val="86B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Pie 13"/>
            <p:cNvSpPr/>
            <p:nvPr/>
          </p:nvSpPr>
          <p:spPr>
            <a:xfrm>
              <a:off x="3376439" y="2358405"/>
              <a:ext cx="2592288" cy="2592288"/>
            </a:xfrm>
            <a:prstGeom prst="pie">
              <a:avLst>
                <a:gd name="adj1" fmla="val 15840500"/>
                <a:gd name="adj2" fmla="val 19589917"/>
              </a:avLst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Pie 14"/>
            <p:cNvSpPr/>
            <p:nvPr/>
          </p:nvSpPr>
          <p:spPr>
            <a:xfrm>
              <a:off x="3376439" y="2358405"/>
              <a:ext cx="2592288" cy="2592288"/>
            </a:xfrm>
            <a:prstGeom prst="pie">
              <a:avLst>
                <a:gd name="adj1" fmla="val 19138758"/>
                <a:gd name="adj2" fmla="val 1338485"/>
              </a:avLst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Pie 15"/>
            <p:cNvSpPr/>
            <p:nvPr/>
          </p:nvSpPr>
          <p:spPr>
            <a:xfrm>
              <a:off x="3376439" y="2358405"/>
              <a:ext cx="2592288" cy="2592288"/>
            </a:xfrm>
            <a:prstGeom prst="pie">
              <a:avLst>
                <a:gd name="adj1" fmla="val 798895"/>
                <a:gd name="adj2" fmla="val 4047876"/>
              </a:avLst>
            </a:prstGeom>
            <a:solidFill>
              <a:srgbClr val="F57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Arc 8"/>
          <p:cNvSpPr/>
          <p:nvPr/>
        </p:nvSpPr>
        <p:spPr>
          <a:xfrm>
            <a:off x="755576" y="1989980"/>
            <a:ext cx="3557538" cy="3557538"/>
          </a:xfrm>
          <a:prstGeom prst="arc">
            <a:avLst>
              <a:gd name="adj1" fmla="val 13483629"/>
              <a:gd name="adj2" fmla="val 2813791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1576451" y="2109809"/>
            <a:ext cx="216024" cy="216024"/>
          </a:xfrm>
          <a:prstGeom prst="ellipse">
            <a:avLst/>
          </a:prstGeom>
          <a:solidFill>
            <a:srgbClr val="86BF3E"/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19"/>
          <p:cNvSpPr/>
          <p:nvPr/>
        </p:nvSpPr>
        <p:spPr>
          <a:xfrm>
            <a:off x="3268639" y="2109809"/>
            <a:ext cx="216024" cy="216024"/>
          </a:xfrm>
          <a:prstGeom prst="ellipse">
            <a:avLst/>
          </a:prstGeom>
          <a:solidFill>
            <a:srgbClr val="5BC5DD"/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4168169" y="3281275"/>
            <a:ext cx="216024" cy="216024"/>
          </a:xfrm>
          <a:prstGeom prst="ellipse">
            <a:avLst/>
          </a:prstGeom>
          <a:solidFill>
            <a:srgbClr val="FFB850"/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3950409" y="4631795"/>
            <a:ext cx="216024" cy="216024"/>
          </a:xfrm>
          <a:prstGeom prst="ellipse">
            <a:avLst/>
          </a:prstGeom>
          <a:solidFill>
            <a:srgbClr val="F57627"/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409615" y="1877579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 Get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modern PowerPoint  Presentation that is beautifully designed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7567" y="1945878"/>
            <a:ext cx="386384" cy="360040"/>
          </a:xfrm>
          <a:prstGeom prst="rect">
            <a:avLst/>
          </a:prstGeom>
          <a:solidFill>
            <a:srgbClr val="86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01</a:t>
            </a:r>
            <a:endParaRPr lang="ko-KR" alt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409615" y="2852936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 Get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modern PowerPoint  Presentation that is beautifully designed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977567" y="2921235"/>
            <a:ext cx="386384" cy="360040"/>
          </a:xfrm>
          <a:prstGeom prst="rect">
            <a:avLst/>
          </a:prstGeom>
          <a:solidFill>
            <a:srgbClr val="5BC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02</a:t>
            </a:r>
            <a:endParaRPr lang="ko-KR" alt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409615" y="3828293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 Get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modern PowerPoint  Presentation that is beautifully designed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977567" y="3896592"/>
            <a:ext cx="386384" cy="360040"/>
          </a:xfrm>
          <a:prstGeom prst="rect">
            <a:avLst/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03</a:t>
            </a:r>
            <a:endParaRPr lang="ko-KR" alt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09615" y="4803650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 Get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modern PowerPoint  Presentation that is beautifully designed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977567" y="4871949"/>
            <a:ext cx="386384" cy="360040"/>
          </a:xfrm>
          <a:prstGeom prst="rect">
            <a:avLst/>
          </a:prstGeom>
          <a:solidFill>
            <a:srgbClr val="F57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04</a:t>
            </a:r>
            <a:endParaRPr lang="ko-KR" altLang="en-US" sz="1200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26" t="5710" r="26991" b="6699"/>
          <a:stretch/>
        </p:blipFill>
        <p:spPr>
          <a:xfrm>
            <a:off x="2711249" y="2870435"/>
            <a:ext cx="333454" cy="34734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21" t="22449" r="22596" b="19286"/>
          <a:stretch/>
        </p:blipFill>
        <p:spPr>
          <a:xfrm>
            <a:off x="3044703" y="3354807"/>
            <a:ext cx="447871" cy="35097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682" t="8954" r="31755" b="8646"/>
          <a:stretch/>
        </p:blipFill>
        <p:spPr>
          <a:xfrm>
            <a:off x="1969578" y="2898752"/>
            <a:ext cx="317684" cy="4042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31" t="11809" r="48974" b="6310"/>
          <a:stretch/>
        </p:blipFill>
        <p:spPr>
          <a:xfrm>
            <a:off x="3044703" y="4071851"/>
            <a:ext cx="196688" cy="4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83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197869" y="1954027"/>
            <a:ext cx="2514307" cy="3973053"/>
            <a:chOff x="3276426" y="2062054"/>
            <a:chExt cx="2673350" cy="4224368"/>
          </a:xfrm>
        </p:grpSpPr>
        <p:grpSp>
          <p:nvGrpSpPr>
            <p:cNvPr id="14" name="Group 13"/>
            <p:cNvGrpSpPr/>
            <p:nvPr/>
          </p:nvGrpSpPr>
          <p:grpSpPr>
            <a:xfrm>
              <a:off x="3276426" y="2062054"/>
              <a:ext cx="2673350" cy="3319845"/>
              <a:chOff x="3276426" y="2062054"/>
              <a:chExt cx="2673350" cy="3319845"/>
            </a:xfrm>
          </p:grpSpPr>
          <p:sp>
            <p:nvSpPr>
              <p:cNvPr id="10" name="Freeform 11"/>
              <p:cNvSpPr>
                <a:spLocks/>
              </p:cNvSpPr>
              <p:nvPr/>
            </p:nvSpPr>
            <p:spPr bwMode="auto">
              <a:xfrm>
                <a:off x="3347864" y="2062054"/>
                <a:ext cx="2527300" cy="892175"/>
              </a:xfrm>
              <a:custGeom>
                <a:avLst/>
                <a:gdLst>
                  <a:gd name="T0" fmla="*/ 674 w 674"/>
                  <a:gd name="T1" fmla="*/ 238 h 238"/>
                  <a:gd name="T2" fmla="*/ 337 w 674"/>
                  <a:gd name="T3" fmla="*/ 0 h 238"/>
                  <a:gd name="T4" fmla="*/ 0 w 674"/>
                  <a:gd name="T5" fmla="*/ 238 h 238"/>
                  <a:gd name="T6" fmla="*/ 674 w 674"/>
                  <a:gd name="T7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4" h="238">
                    <a:moveTo>
                      <a:pt x="674" y="238"/>
                    </a:moveTo>
                    <a:cubicBezTo>
                      <a:pt x="626" y="99"/>
                      <a:pt x="493" y="0"/>
                      <a:pt x="337" y="0"/>
                    </a:cubicBezTo>
                    <a:cubicBezTo>
                      <a:pt x="181" y="0"/>
                      <a:pt x="49" y="99"/>
                      <a:pt x="0" y="238"/>
                    </a:cubicBezTo>
                    <a:lnTo>
                      <a:pt x="674" y="238"/>
                    </a:lnTo>
                    <a:close/>
                  </a:path>
                </a:pathLst>
              </a:custGeom>
              <a:solidFill>
                <a:srgbClr val="F57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12"/>
              <p:cNvSpPr>
                <a:spLocks/>
              </p:cNvSpPr>
              <p:nvPr/>
            </p:nvSpPr>
            <p:spPr bwMode="auto">
              <a:xfrm>
                <a:off x="3276426" y="3019698"/>
                <a:ext cx="2673350" cy="679450"/>
              </a:xfrm>
              <a:custGeom>
                <a:avLst/>
                <a:gdLst>
                  <a:gd name="T0" fmla="*/ 15 w 713"/>
                  <a:gd name="T1" fmla="*/ 0 h 181"/>
                  <a:gd name="T2" fmla="*/ 0 w 713"/>
                  <a:gd name="T3" fmla="*/ 103 h 181"/>
                  <a:gd name="T4" fmla="*/ 9 w 713"/>
                  <a:gd name="T5" fmla="*/ 181 h 181"/>
                  <a:gd name="T6" fmla="*/ 704 w 713"/>
                  <a:gd name="T7" fmla="*/ 181 h 181"/>
                  <a:gd name="T8" fmla="*/ 713 w 713"/>
                  <a:gd name="T9" fmla="*/ 103 h 181"/>
                  <a:gd name="T10" fmla="*/ 698 w 713"/>
                  <a:gd name="T11" fmla="*/ 0 h 181"/>
                  <a:gd name="T12" fmla="*/ 15 w 713"/>
                  <a:gd name="T13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3" h="181">
                    <a:moveTo>
                      <a:pt x="15" y="0"/>
                    </a:moveTo>
                    <a:cubicBezTo>
                      <a:pt x="5" y="33"/>
                      <a:pt x="0" y="67"/>
                      <a:pt x="0" y="103"/>
                    </a:cubicBezTo>
                    <a:cubicBezTo>
                      <a:pt x="0" y="130"/>
                      <a:pt x="3" y="156"/>
                      <a:pt x="9" y="181"/>
                    </a:cubicBezTo>
                    <a:cubicBezTo>
                      <a:pt x="704" y="181"/>
                      <a:pt x="704" y="181"/>
                      <a:pt x="704" y="181"/>
                    </a:cubicBezTo>
                    <a:cubicBezTo>
                      <a:pt x="710" y="156"/>
                      <a:pt x="713" y="130"/>
                      <a:pt x="713" y="103"/>
                    </a:cubicBezTo>
                    <a:cubicBezTo>
                      <a:pt x="713" y="67"/>
                      <a:pt x="708" y="33"/>
                      <a:pt x="698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B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13"/>
              <p:cNvSpPr>
                <a:spLocks/>
              </p:cNvSpPr>
              <p:nvPr/>
            </p:nvSpPr>
            <p:spPr bwMode="auto">
              <a:xfrm>
                <a:off x="3320876" y="3770586"/>
                <a:ext cx="2584450" cy="677863"/>
              </a:xfrm>
              <a:custGeom>
                <a:avLst/>
                <a:gdLst>
                  <a:gd name="T0" fmla="*/ 0 w 689"/>
                  <a:gd name="T1" fmla="*/ 0 h 181"/>
                  <a:gd name="T2" fmla="*/ 119 w 689"/>
                  <a:gd name="T3" fmla="*/ 181 h 181"/>
                  <a:gd name="T4" fmla="*/ 570 w 689"/>
                  <a:gd name="T5" fmla="*/ 181 h 181"/>
                  <a:gd name="T6" fmla="*/ 689 w 689"/>
                  <a:gd name="T7" fmla="*/ 0 h 181"/>
                  <a:gd name="T8" fmla="*/ 0 w 689"/>
                  <a:gd name="T9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9" h="181">
                    <a:moveTo>
                      <a:pt x="0" y="0"/>
                    </a:moveTo>
                    <a:cubicBezTo>
                      <a:pt x="20" y="72"/>
                      <a:pt x="62" y="135"/>
                      <a:pt x="119" y="181"/>
                    </a:cubicBezTo>
                    <a:cubicBezTo>
                      <a:pt x="570" y="181"/>
                      <a:pt x="570" y="181"/>
                      <a:pt x="570" y="181"/>
                    </a:cubicBezTo>
                    <a:cubicBezTo>
                      <a:pt x="627" y="135"/>
                      <a:pt x="669" y="72"/>
                      <a:pt x="68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C5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4"/>
              <p:cNvSpPr>
                <a:spLocks/>
              </p:cNvSpPr>
              <p:nvPr/>
            </p:nvSpPr>
            <p:spPr bwMode="auto">
              <a:xfrm>
                <a:off x="3816176" y="4519886"/>
                <a:ext cx="1582738" cy="862013"/>
              </a:xfrm>
              <a:custGeom>
                <a:avLst/>
                <a:gdLst>
                  <a:gd name="T0" fmla="*/ 0 w 422"/>
                  <a:gd name="T1" fmla="*/ 0 h 230"/>
                  <a:gd name="T2" fmla="*/ 105 w 422"/>
                  <a:gd name="T3" fmla="*/ 230 h 230"/>
                  <a:gd name="T4" fmla="*/ 316 w 422"/>
                  <a:gd name="T5" fmla="*/ 230 h 230"/>
                  <a:gd name="T6" fmla="*/ 316 w 422"/>
                  <a:gd name="T7" fmla="*/ 229 h 230"/>
                  <a:gd name="T8" fmla="*/ 422 w 422"/>
                  <a:gd name="T9" fmla="*/ 0 h 230"/>
                  <a:gd name="T10" fmla="*/ 0 w 422"/>
                  <a:gd name="T11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230">
                    <a:moveTo>
                      <a:pt x="0" y="0"/>
                    </a:moveTo>
                    <a:cubicBezTo>
                      <a:pt x="81" y="92"/>
                      <a:pt x="101" y="180"/>
                      <a:pt x="105" y="230"/>
                    </a:cubicBezTo>
                    <a:cubicBezTo>
                      <a:pt x="316" y="230"/>
                      <a:pt x="316" y="230"/>
                      <a:pt x="316" y="230"/>
                    </a:cubicBezTo>
                    <a:cubicBezTo>
                      <a:pt x="316" y="229"/>
                      <a:pt x="316" y="229"/>
                      <a:pt x="316" y="229"/>
                    </a:cubicBezTo>
                    <a:cubicBezTo>
                      <a:pt x="321" y="179"/>
                      <a:pt x="341" y="91"/>
                      <a:pt x="4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B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5" name="Rounded Rectangle 14"/>
            <p:cNvSpPr/>
            <p:nvPr/>
          </p:nvSpPr>
          <p:spPr>
            <a:xfrm>
              <a:off x="4139952" y="5435699"/>
              <a:ext cx="952366" cy="15014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139952" y="5626545"/>
              <a:ext cx="952366" cy="15014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139952" y="5817391"/>
              <a:ext cx="952366" cy="15014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Pie 15"/>
            <p:cNvSpPr/>
            <p:nvPr/>
          </p:nvSpPr>
          <p:spPr>
            <a:xfrm>
              <a:off x="4237274" y="6020082"/>
              <a:ext cx="767752" cy="266340"/>
            </a:xfrm>
            <a:custGeom>
              <a:avLst/>
              <a:gdLst/>
              <a:ahLst/>
              <a:cxnLst/>
              <a:rect l="l" t="t" r="r" b="b"/>
              <a:pathLst>
                <a:path w="767752" h="266340">
                  <a:moveTo>
                    <a:pt x="0" y="0"/>
                  </a:moveTo>
                  <a:lnTo>
                    <a:pt x="767752" y="0"/>
                  </a:lnTo>
                  <a:cubicBezTo>
                    <a:pt x="710256" y="155254"/>
                    <a:pt x="560936" y="265549"/>
                    <a:pt x="385613" y="266336"/>
                  </a:cubicBezTo>
                  <a:cubicBezTo>
                    <a:pt x="209014" y="267129"/>
                    <a:pt x="57798" y="15658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07" r="33440"/>
          <a:stretch/>
        </p:blipFill>
        <p:spPr>
          <a:xfrm>
            <a:off x="4331828" y="4460754"/>
            <a:ext cx="252095" cy="420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22" t="6878" r="23402" b="7348"/>
          <a:stretch/>
        </p:blipFill>
        <p:spPr>
          <a:xfrm>
            <a:off x="4217948" y="2952636"/>
            <a:ext cx="489288" cy="4431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71" t="4413" r="26845" b="2936"/>
          <a:stretch/>
        </p:blipFill>
        <p:spPr>
          <a:xfrm>
            <a:off x="4275895" y="3669434"/>
            <a:ext cx="363962" cy="420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52" t="8001" r="25234" b="6829"/>
          <a:stretch/>
        </p:blipFill>
        <p:spPr>
          <a:xfrm>
            <a:off x="4254210" y="2163326"/>
            <a:ext cx="421560" cy="4205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732240" y="3668831"/>
            <a:ext cx="2042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 Get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modern PowerPoint  Presentation that is beautifully designed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00192" y="3737130"/>
            <a:ext cx="386384" cy="360040"/>
          </a:xfrm>
          <a:prstGeom prst="rect">
            <a:avLst/>
          </a:prstGeom>
          <a:solidFill>
            <a:srgbClr val="86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01</a:t>
            </a:r>
            <a:endParaRPr lang="ko-KR" altLang="en-US" sz="1200" b="1" dirty="0"/>
          </a:p>
        </p:txBody>
      </p:sp>
      <p:sp>
        <p:nvSpPr>
          <p:cNvPr id="30" name="Rectangle 29"/>
          <p:cNvSpPr/>
          <p:nvPr/>
        </p:nvSpPr>
        <p:spPr>
          <a:xfrm>
            <a:off x="2608997" y="3719520"/>
            <a:ext cx="386384" cy="360040"/>
          </a:xfrm>
          <a:prstGeom prst="rect">
            <a:avLst/>
          </a:prstGeom>
          <a:solidFill>
            <a:srgbClr val="5BC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02</a:t>
            </a:r>
            <a:endParaRPr lang="ko-KR" altLang="en-US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705759" y="1916832"/>
            <a:ext cx="2042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 Get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modern PowerPoint  Presentation that is beautifully designed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273711" y="1985131"/>
            <a:ext cx="386384" cy="360040"/>
          </a:xfrm>
          <a:prstGeom prst="rect">
            <a:avLst/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03</a:t>
            </a:r>
            <a:endParaRPr lang="ko-KR" altLang="en-US" sz="1200" b="1" dirty="0"/>
          </a:p>
        </p:txBody>
      </p:sp>
      <p:sp>
        <p:nvSpPr>
          <p:cNvPr id="34" name="Rectangle 33"/>
          <p:cNvSpPr/>
          <p:nvPr/>
        </p:nvSpPr>
        <p:spPr>
          <a:xfrm>
            <a:off x="2608738" y="1960133"/>
            <a:ext cx="386384" cy="360040"/>
          </a:xfrm>
          <a:prstGeom prst="rect">
            <a:avLst/>
          </a:prstGeom>
          <a:solidFill>
            <a:srgbClr val="F57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04</a:t>
            </a:r>
            <a:endParaRPr lang="ko-KR" altLang="en-US" sz="1200" b="1" dirty="0"/>
          </a:p>
        </p:txBody>
      </p:sp>
      <p:cxnSp>
        <p:nvCxnSpPr>
          <p:cNvPr id="22" name="Elbow Connector 21"/>
          <p:cNvCxnSpPr>
            <a:stCxn id="11" idx="4"/>
            <a:endCxn id="32" idx="1"/>
          </p:cNvCxnSpPr>
          <p:nvPr/>
        </p:nvCxnSpPr>
        <p:spPr>
          <a:xfrm flipV="1">
            <a:off x="5712176" y="2165151"/>
            <a:ext cx="561535" cy="1053194"/>
          </a:xfrm>
          <a:prstGeom prst="bentConnector3">
            <a:avLst/>
          </a:prstGeom>
          <a:ln w="22225">
            <a:solidFill>
              <a:srgbClr val="FFB8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endCxn id="28" idx="2"/>
          </p:cNvCxnSpPr>
          <p:nvPr/>
        </p:nvCxnSpPr>
        <p:spPr>
          <a:xfrm flipV="1">
            <a:off x="4905730" y="4097170"/>
            <a:ext cx="1587654" cy="614583"/>
          </a:xfrm>
          <a:prstGeom prst="bentConnector2">
            <a:avLst/>
          </a:prstGeom>
          <a:ln w="22225">
            <a:solidFill>
              <a:srgbClr val="86B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66033" y="3668831"/>
            <a:ext cx="2042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 Get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modern PowerPoint  Presentation that is beautifully designed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9552" y="1916832"/>
            <a:ext cx="2042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 Get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modern PowerPoint  Presentation that is beautifully designed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3" name="Elbow Connector 42"/>
          <p:cNvCxnSpPr>
            <a:stCxn id="10" idx="1"/>
            <a:endCxn id="34" idx="0"/>
          </p:cNvCxnSpPr>
          <p:nvPr/>
        </p:nvCxnSpPr>
        <p:spPr>
          <a:xfrm flipH="1">
            <a:off x="2801930" y="1954027"/>
            <a:ext cx="1651600" cy="6106"/>
          </a:xfrm>
          <a:prstGeom prst="bentConnector4">
            <a:avLst>
              <a:gd name="adj1" fmla="val 130"/>
              <a:gd name="adj2" fmla="val -5771782"/>
            </a:avLst>
          </a:prstGeom>
          <a:ln w="22225">
            <a:solidFill>
              <a:srgbClr val="F57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endCxn id="30" idx="2"/>
          </p:cNvCxnSpPr>
          <p:nvPr/>
        </p:nvCxnSpPr>
        <p:spPr>
          <a:xfrm rot="10800000" flipV="1">
            <a:off x="2802189" y="3915292"/>
            <a:ext cx="605868" cy="164267"/>
          </a:xfrm>
          <a:prstGeom prst="bentConnector4">
            <a:avLst>
              <a:gd name="adj1" fmla="val 1042"/>
              <a:gd name="adj2" fmla="val 447910"/>
            </a:avLst>
          </a:prstGeom>
          <a:ln w="22225">
            <a:solidFill>
              <a:srgbClr val="5BC5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440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631083" y="1616677"/>
            <a:ext cx="2235885" cy="3973912"/>
            <a:chOff x="3454300" y="1730977"/>
            <a:chExt cx="2235885" cy="3973912"/>
          </a:xfrm>
        </p:grpSpPr>
        <p:sp>
          <p:nvSpPr>
            <p:cNvPr id="2" name="Right Arrow 1"/>
            <p:cNvSpPr/>
            <p:nvPr/>
          </p:nvSpPr>
          <p:spPr>
            <a:xfrm rot="13500000">
              <a:off x="3090312" y="2094965"/>
              <a:ext cx="1736087" cy="1008112"/>
            </a:xfrm>
            <a:prstGeom prst="rightArrow">
              <a:avLst>
                <a:gd name="adj1" fmla="val 65117"/>
                <a:gd name="adj2" fmla="val 50000"/>
              </a:avLst>
            </a:prstGeom>
            <a:solidFill>
              <a:srgbClr val="F57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ight Arrow 5"/>
            <p:cNvSpPr/>
            <p:nvPr/>
          </p:nvSpPr>
          <p:spPr>
            <a:xfrm rot="18900000">
              <a:off x="3954098" y="2959061"/>
              <a:ext cx="1736087" cy="1008112"/>
            </a:xfrm>
            <a:prstGeom prst="rightArrow">
              <a:avLst>
                <a:gd name="adj1" fmla="val 65117"/>
                <a:gd name="adj2" fmla="val 50000"/>
              </a:avLst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ight Arrow 6"/>
            <p:cNvSpPr/>
            <p:nvPr/>
          </p:nvSpPr>
          <p:spPr>
            <a:xfrm rot="13500000">
              <a:off x="3093775" y="3826931"/>
              <a:ext cx="1736087" cy="1008112"/>
            </a:xfrm>
            <a:prstGeom prst="rightArrow">
              <a:avLst>
                <a:gd name="adj1" fmla="val 65117"/>
                <a:gd name="adj2" fmla="val 50000"/>
              </a:avLst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ight Arrow 7"/>
            <p:cNvSpPr/>
            <p:nvPr/>
          </p:nvSpPr>
          <p:spPr>
            <a:xfrm rot="18900000">
              <a:off x="3945736" y="4696777"/>
              <a:ext cx="1736087" cy="1008112"/>
            </a:xfrm>
            <a:prstGeom prst="rightArrow">
              <a:avLst>
                <a:gd name="adj1" fmla="val 65117"/>
                <a:gd name="adj2" fmla="val 50000"/>
              </a:avLst>
            </a:prstGeom>
            <a:solidFill>
              <a:srgbClr val="86B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 rot="2700000">
              <a:off x="3420268" y="2539779"/>
              <a:ext cx="12838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700000">
              <a:off x="3405408" y="4279449"/>
              <a:ext cx="12838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8900000">
              <a:off x="4083592" y="3415353"/>
              <a:ext cx="12838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18900000">
              <a:off x="4068732" y="5155023"/>
              <a:ext cx="12838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17" name="Picture 37" descr="F:\002-KIMS BUSINESS\007-bizdesign.tv\000-PPT FOR KMONG\PNG-아이콘\001-비즈니스\수정\우산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599" y="3756296"/>
            <a:ext cx="347872" cy="38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2" descr="F:\002-KIMS BUSINESS\007-bizdesign.tv\000-PPT FOR KMONG\PNG-아이콘\001-비즈니스\수정\지구본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519" y="1984329"/>
            <a:ext cx="331174" cy="38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3" descr="F:\002-KIMS BUSINESS\007-bizdesign.tv\000-PPT FOR KMONG\PNG-아이콘\001-비즈니스\수정\시계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504" y="2869551"/>
            <a:ext cx="381747" cy="37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5" descr="F:\002-KIMS BUSINESS\007-bizdesign.tv\000-PPT FOR KMONG\PNG-아이콘\001-비즈니스\수정\톱니바퀴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504" y="4659304"/>
            <a:ext cx="381747" cy="37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323434" y="2900330"/>
            <a:ext cx="2338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B850"/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rgbClr val="FFB85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3434" y="3198909"/>
            <a:ext cx="2338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04384" y="4693096"/>
            <a:ext cx="2338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86BF3E"/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rgbClr val="86BF3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04384" y="4991675"/>
            <a:ext cx="2338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4694" y="1972986"/>
            <a:ext cx="2338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F57627"/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rgbClr val="F57627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4694" y="2271565"/>
            <a:ext cx="2338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5644" y="3765752"/>
            <a:ext cx="2338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5BC5DD"/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rgbClr val="5BC5DD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5644" y="4064331"/>
            <a:ext cx="2338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164522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55576" y="2204864"/>
            <a:ext cx="7560839" cy="1177145"/>
            <a:chOff x="1050925" y="2997200"/>
            <a:chExt cx="10084406" cy="1570038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808161" y="2997200"/>
              <a:ext cx="9327170" cy="933449"/>
            </a:xfrm>
            <a:prstGeom prst="rect">
              <a:avLst/>
            </a:prstGeom>
            <a:solidFill>
              <a:srgbClr val="86B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1050925" y="2997200"/>
              <a:ext cx="1943100" cy="1570038"/>
            </a:xfrm>
            <a:custGeom>
              <a:avLst/>
              <a:gdLst>
                <a:gd name="T0" fmla="*/ 0 w 1224"/>
                <a:gd name="T1" fmla="*/ 630 h 989"/>
                <a:gd name="T2" fmla="*/ 465 w 1224"/>
                <a:gd name="T3" fmla="*/ 989 h 989"/>
                <a:gd name="T4" fmla="*/ 1224 w 1224"/>
                <a:gd name="T5" fmla="*/ 0 h 989"/>
                <a:gd name="T6" fmla="*/ 484 w 1224"/>
                <a:gd name="T7" fmla="*/ 0 h 989"/>
                <a:gd name="T8" fmla="*/ 0 w 1224"/>
                <a:gd name="T9" fmla="*/ 63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4" h="989">
                  <a:moveTo>
                    <a:pt x="0" y="630"/>
                  </a:moveTo>
                  <a:lnTo>
                    <a:pt x="465" y="989"/>
                  </a:lnTo>
                  <a:lnTo>
                    <a:pt x="1224" y="0"/>
                  </a:lnTo>
                  <a:lnTo>
                    <a:pt x="484" y="0"/>
                  </a:lnTo>
                  <a:lnTo>
                    <a:pt x="0" y="630"/>
                  </a:lnTo>
                  <a:close/>
                </a:path>
              </a:pathLst>
            </a:custGeom>
            <a:gradFill>
              <a:gsLst>
                <a:gs pos="0">
                  <a:srgbClr val="86BF3E">
                    <a:lumMod val="92000"/>
                  </a:srgbClr>
                </a:gs>
                <a:gs pos="100000">
                  <a:srgbClr val="86BF3E">
                    <a:lumMod val="92000"/>
                  </a:srgbClr>
                </a:gs>
              </a:gsLst>
              <a:lin ang="84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15616" y="2941175"/>
            <a:ext cx="7200799" cy="1177145"/>
            <a:chOff x="1050925" y="2997200"/>
            <a:chExt cx="9604196" cy="1570038"/>
          </a:xfrm>
        </p:grpSpPr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1808161" y="2997200"/>
              <a:ext cx="8846960" cy="933449"/>
            </a:xfrm>
            <a:prstGeom prst="rect">
              <a:avLst/>
            </a:prstGeom>
            <a:solidFill>
              <a:srgbClr val="5BC5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1050925" y="2997200"/>
              <a:ext cx="1943100" cy="1570038"/>
            </a:xfrm>
            <a:custGeom>
              <a:avLst/>
              <a:gdLst>
                <a:gd name="T0" fmla="*/ 0 w 1224"/>
                <a:gd name="T1" fmla="*/ 630 h 989"/>
                <a:gd name="T2" fmla="*/ 465 w 1224"/>
                <a:gd name="T3" fmla="*/ 989 h 989"/>
                <a:gd name="T4" fmla="*/ 1224 w 1224"/>
                <a:gd name="T5" fmla="*/ 0 h 989"/>
                <a:gd name="T6" fmla="*/ 484 w 1224"/>
                <a:gd name="T7" fmla="*/ 0 h 989"/>
                <a:gd name="T8" fmla="*/ 0 w 1224"/>
                <a:gd name="T9" fmla="*/ 63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4" h="989">
                  <a:moveTo>
                    <a:pt x="0" y="630"/>
                  </a:moveTo>
                  <a:lnTo>
                    <a:pt x="465" y="989"/>
                  </a:lnTo>
                  <a:lnTo>
                    <a:pt x="1224" y="0"/>
                  </a:lnTo>
                  <a:lnTo>
                    <a:pt x="484" y="0"/>
                  </a:lnTo>
                  <a:lnTo>
                    <a:pt x="0" y="630"/>
                  </a:lnTo>
                  <a:close/>
                </a:path>
              </a:pathLst>
            </a:custGeom>
            <a:gradFill>
              <a:gsLst>
                <a:gs pos="0">
                  <a:srgbClr val="5BC5DD">
                    <a:lumMod val="88000"/>
                  </a:srgbClr>
                </a:gs>
                <a:gs pos="100000">
                  <a:srgbClr val="5BC5DD">
                    <a:lumMod val="88000"/>
                  </a:srgbClr>
                </a:gs>
              </a:gsLst>
              <a:lin ang="8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474476" y="3682490"/>
            <a:ext cx="6841939" cy="1177145"/>
            <a:chOff x="1050925" y="2997200"/>
            <a:chExt cx="9125560" cy="1570038"/>
          </a:xfrm>
        </p:grpSpPr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1808161" y="2997200"/>
              <a:ext cx="8368324" cy="933449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1050925" y="2997200"/>
              <a:ext cx="1943100" cy="1570038"/>
            </a:xfrm>
            <a:custGeom>
              <a:avLst/>
              <a:gdLst>
                <a:gd name="T0" fmla="*/ 0 w 1224"/>
                <a:gd name="T1" fmla="*/ 630 h 989"/>
                <a:gd name="T2" fmla="*/ 465 w 1224"/>
                <a:gd name="T3" fmla="*/ 989 h 989"/>
                <a:gd name="T4" fmla="*/ 1224 w 1224"/>
                <a:gd name="T5" fmla="*/ 0 h 989"/>
                <a:gd name="T6" fmla="*/ 484 w 1224"/>
                <a:gd name="T7" fmla="*/ 0 h 989"/>
                <a:gd name="T8" fmla="*/ 0 w 1224"/>
                <a:gd name="T9" fmla="*/ 63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4" h="989">
                  <a:moveTo>
                    <a:pt x="0" y="630"/>
                  </a:moveTo>
                  <a:lnTo>
                    <a:pt x="465" y="989"/>
                  </a:lnTo>
                  <a:lnTo>
                    <a:pt x="1224" y="0"/>
                  </a:lnTo>
                  <a:lnTo>
                    <a:pt x="484" y="0"/>
                  </a:lnTo>
                  <a:lnTo>
                    <a:pt x="0" y="630"/>
                  </a:lnTo>
                  <a:close/>
                </a:path>
              </a:pathLst>
            </a:custGeom>
            <a:gradFill>
              <a:gsLst>
                <a:gs pos="0">
                  <a:srgbClr val="FFB850">
                    <a:lumMod val="88000"/>
                  </a:srgbClr>
                </a:gs>
                <a:gs pos="100000">
                  <a:srgbClr val="FFB850">
                    <a:lumMod val="88000"/>
                  </a:srgbClr>
                </a:gs>
              </a:gsLst>
              <a:lin ang="8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33336" y="4423805"/>
            <a:ext cx="6483079" cy="1177145"/>
            <a:chOff x="1050925" y="2997200"/>
            <a:chExt cx="8646924" cy="1570038"/>
          </a:xfrm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1808161" y="2997200"/>
              <a:ext cx="7889688" cy="933449"/>
            </a:xfrm>
            <a:prstGeom prst="rect">
              <a:avLst/>
            </a:prstGeom>
            <a:solidFill>
              <a:srgbClr val="F57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050925" y="2997200"/>
              <a:ext cx="1943100" cy="1570038"/>
            </a:xfrm>
            <a:custGeom>
              <a:avLst/>
              <a:gdLst>
                <a:gd name="T0" fmla="*/ 0 w 1224"/>
                <a:gd name="T1" fmla="*/ 630 h 989"/>
                <a:gd name="T2" fmla="*/ 465 w 1224"/>
                <a:gd name="T3" fmla="*/ 989 h 989"/>
                <a:gd name="T4" fmla="*/ 1224 w 1224"/>
                <a:gd name="T5" fmla="*/ 0 h 989"/>
                <a:gd name="T6" fmla="*/ 484 w 1224"/>
                <a:gd name="T7" fmla="*/ 0 h 989"/>
                <a:gd name="T8" fmla="*/ 0 w 1224"/>
                <a:gd name="T9" fmla="*/ 63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4" h="989">
                  <a:moveTo>
                    <a:pt x="0" y="630"/>
                  </a:moveTo>
                  <a:lnTo>
                    <a:pt x="465" y="989"/>
                  </a:lnTo>
                  <a:lnTo>
                    <a:pt x="1224" y="0"/>
                  </a:lnTo>
                  <a:lnTo>
                    <a:pt x="484" y="0"/>
                  </a:lnTo>
                  <a:lnTo>
                    <a:pt x="0" y="630"/>
                  </a:lnTo>
                  <a:close/>
                </a:path>
              </a:pathLst>
            </a:custGeom>
            <a:gradFill>
              <a:gsLst>
                <a:gs pos="0">
                  <a:srgbClr val="F57627">
                    <a:lumMod val="88000"/>
                  </a:srgbClr>
                </a:gs>
                <a:gs pos="100000">
                  <a:srgbClr val="F57627">
                    <a:lumMod val="88000"/>
                  </a:srgbClr>
                </a:gs>
              </a:gsLst>
              <a:lin ang="8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 rot="18452284">
            <a:off x="870346" y="2488303"/>
            <a:ext cx="921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rot="18452284">
            <a:off x="1238718" y="3215394"/>
            <a:ext cx="921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rot="18452284">
            <a:off x="1607090" y="3942485"/>
            <a:ext cx="921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18452284">
            <a:off x="1975462" y="4669576"/>
            <a:ext cx="921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5856" y="2352243"/>
            <a:ext cx="4695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I hope and I believe that this Template will your Time, Money and </a:t>
            </a:r>
            <a:r>
              <a:rPr lang="en-US" altLang="ko-KR" sz="1000" dirty="0" smtClean="0">
                <a:solidFill>
                  <a:schemeClr val="bg1"/>
                </a:solidFill>
              </a:rPr>
              <a:t>Reputation. Get </a:t>
            </a:r>
            <a:r>
              <a:rPr lang="en-US" altLang="ko-KR" sz="1000" dirty="0">
                <a:solidFill>
                  <a:schemeClr val="bg1"/>
                </a:solidFill>
              </a:rPr>
              <a:t>a modern PowerPoint  Presentation that is beautifully designed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85381" y="3091373"/>
            <a:ext cx="4695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I hope and I believe that this Template will your Time, Money and </a:t>
            </a:r>
            <a:r>
              <a:rPr lang="en-US" altLang="ko-KR" sz="1000" dirty="0" smtClean="0">
                <a:solidFill>
                  <a:schemeClr val="bg1"/>
                </a:solidFill>
              </a:rPr>
              <a:t>Reputation. Get </a:t>
            </a:r>
            <a:r>
              <a:rPr lang="en-US" altLang="ko-KR" sz="1000" dirty="0">
                <a:solidFill>
                  <a:schemeClr val="bg1"/>
                </a:solidFill>
              </a:rPr>
              <a:t>a modern PowerPoint  Presentation that is beautifully designed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94906" y="3830503"/>
            <a:ext cx="4695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I hope and I believe that this Template will your Time, Money and </a:t>
            </a:r>
            <a:r>
              <a:rPr lang="en-US" altLang="ko-KR" sz="1000" dirty="0" smtClean="0">
                <a:solidFill>
                  <a:schemeClr val="bg1"/>
                </a:solidFill>
              </a:rPr>
              <a:t>Reputation. Get </a:t>
            </a:r>
            <a:r>
              <a:rPr lang="en-US" altLang="ko-KR" sz="1000" dirty="0">
                <a:solidFill>
                  <a:schemeClr val="bg1"/>
                </a:solidFill>
              </a:rPr>
              <a:t>a modern PowerPoint  Presentation that is beautifully designed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04431" y="4569633"/>
            <a:ext cx="4695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I hope and I believe that this Template will your Time, Money and </a:t>
            </a:r>
            <a:r>
              <a:rPr lang="en-US" altLang="ko-KR" sz="1000" dirty="0" smtClean="0">
                <a:solidFill>
                  <a:schemeClr val="bg1"/>
                </a:solidFill>
              </a:rPr>
              <a:t>Reputation. Get </a:t>
            </a:r>
            <a:r>
              <a:rPr lang="en-US" altLang="ko-KR" sz="1000" dirty="0">
                <a:solidFill>
                  <a:schemeClr val="bg1"/>
                </a:solidFill>
              </a:rPr>
              <a:t>a modern PowerPoint  Presentation that is beautifully designed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40151" y="1886220"/>
            <a:ext cx="2376264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Power Presentation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98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2481830" y="1628800"/>
            <a:ext cx="4174077" cy="4168253"/>
            <a:chOff x="2626759" y="1522351"/>
            <a:chExt cx="4174077" cy="4168253"/>
          </a:xfrm>
        </p:grpSpPr>
        <p:sp>
          <p:nvSpPr>
            <p:cNvPr id="3" name="Rounded Rectangle 2"/>
            <p:cNvSpPr/>
            <p:nvPr/>
          </p:nvSpPr>
          <p:spPr>
            <a:xfrm>
              <a:off x="3229303" y="2136064"/>
              <a:ext cx="2952328" cy="2952328"/>
            </a:xfrm>
            <a:prstGeom prst="roundRect">
              <a:avLst>
                <a:gd name="adj" fmla="val 8924"/>
              </a:avLst>
            </a:prstGeom>
            <a:gradFill flip="none" rotWithShape="1">
              <a:gsLst>
                <a:gs pos="0">
                  <a:schemeClr val="bg1">
                    <a:lumMod val="92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626759" y="2469278"/>
              <a:ext cx="1944996" cy="1619081"/>
              <a:chOff x="2626759" y="2469278"/>
              <a:chExt cx="1944996" cy="1619081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3153941" y="3508648"/>
                <a:ext cx="74524" cy="579711"/>
              </a:xfrm>
              <a:custGeom>
                <a:avLst/>
                <a:gdLst/>
                <a:ahLst/>
                <a:cxnLst/>
                <a:rect l="l" t="t" r="r" b="b"/>
                <a:pathLst>
                  <a:path w="86095" h="669722">
                    <a:moveTo>
                      <a:pt x="86095" y="0"/>
                    </a:moveTo>
                    <a:lnTo>
                      <a:pt x="86095" y="669722"/>
                    </a:lnTo>
                    <a:cubicBezTo>
                      <a:pt x="37270" y="664431"/>
                      <a:pt x="0" y="622599"/>
                      <a:pt x="0" y="572062"/>
                    </a:cubicBezTo>
                    <a:lnTo>
                      <a:pt x="0" y="97660"/>
                    </a:lnTo>
                    <a:cubicBezTo>
                      <a:pt x="0" y="47123"/>
                      <a:pt x="37270" y="5291"/>
                      <a:pt x="8609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6BF3E">
                      <a:lumMod val="78000"/>
                    </a:srgbClr>
                  </a:gs>
                  <a:gs pos="100000">
                    <a:srgbClr val="86BF3E">
                      <a:lumMod val="7600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 rot="2775881">
                <a:off x="3014447" y="2081590"/>
                <a:ext cx="1169619" cy="1944996"/>
              </a:xfrm>
              <a:custGeom>
                <a:avLst/>
                <a:gdLst/>
                <a:ahLst/>
                <a:cxnLst/>
                <a:rect l="l" t="t" r="r" b="b"/>
                <a:pathLst>
                  <a:path w="1169619" h="1944996">
                    <a:moveTo>
                      <a:pt x="584810" y="0"/>
                    </a:moveTo>
                    <a:lnTo>
                      <a:pt x="1169619" y="623373"/>
                    </a:lnTo>
                    <a:lnTo>
                      <a:pt x="914933" y="623373"/>
                    </a:lnTo>
                    <a:lnTo>
                      <a:pt x="944110" y="1944996"/>
                    </a:lnTo>
                    <a:lnTo>
                      <a:pt x="280768" y="1310310"/>
                    </a:lnTo>
                    <a:lnTo>
                      <a:pt x="265603" y="623373"/>
                    </a:lnTo>
                    <a:lnTo>
                      <a:pt x="0" y="623373"/>
                    </a:lnTo>
                    <a:close/>
                  </a:path>
                </a:pathLst>
              </a:custGeom>
              <a:solidFill>
                <a:srgbClr val="86B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 rot="5400000">
              <a:off x="4049003" y="1685308"/>
              <a:ext cx="1944996" cy="1619081"/>
              <a:chOff x="2626759" y="2469278"/>
              <a:chExt cx="1944996" cy="1619081"/>
            </a:xfrm>
            <a:solidFill>
              <a:srgbClr val="5BC5DD"/>
            </a:solidFill>
          </p:grpSpPr>
          <p:sp>
            <p:nvSpPr>
              <p:cNvPr id="25" name="Rounded Rectangle 9"/>
              <p:cNvSpPr/>
              <p:nvPr/>
            </p:nvSpPr>
            <p:spPr>
              <a:xfrm>
                <a:off x="3153941" y="3508648"/>
                <a:ext cx="74524" cy="579711"/>
              </a:xfrm>
              <a:custGeom>
                <a:avLst/>
                <a:gdLst/>
                <a:ahLst/>
                <a:cxnLst/>
                <a:rect l="l" t="t" r="r" b="b"/>
                <a:pathLst>
                  <a:path w="86095" h="669722">
                    <a:moveTo>
                      <a:pt x="86095" y="0"/>
                    </a:moveTo>
                    <a:lnTo>
                      <a:pt x="86095" y="669722"/>
                    </a:lnTo>
                    <a:cubicBezTo>
                      <a:pt x="37270" y="664431"/>
                      <a:pt x="0" y="622599"/>
                      <a:pt x="0" y="572062"/>
                    </a:cubicBezTo>
                    <a:lnTo>
                      <a:pt x="0" y="97660"/>
                    </a:lnTo>
                    <a:cubicBezTo>
                      <a:pt x="0" y="47123"/>
                      <a:pt x="37270" y="5291"/>
                      <a:pt x="8609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BC5DD">
                      <a:lumMod val="79000"/>
                    </a:srgbClr>
                  </a:gs>
                  <a:gs pos="100000">
                    <a:srgbClr val="5BC5DD">
                      <a:lumMod val="7400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Isosceles Triangle 20"/>
              <p:cNvSpPr/>
              <p:nvPr/>
            </p:nvSpPr>
            <p:spPr>
              <a:xfrm rot="2775881">
                <a:off x="3014447" y="2081590"/>
                <a:ext cx="1169619" cy="1944996"/>
              </a:xfrm>
              <a:custGeom>
                <a:avLst/>
                <a:gdLst/>
                <a:ahLst/>
                <a:cxnLst/>
                <a:rect l="l" t="t" r="r" b="b"/>
                <a:pathLst>
                  <a:path w="1169619" h="1944996">
                    <a:moveTo>
                      <a:pt x="584810" y="0"/>
                    </a:moveTo>
                    <a:lnTo>
                      <a:pt x="1169619" y="623373"/>
                    </a:lnTo>
                    <a:lnTo>
                      <a:pt x="914933" y="623373"/>
                    </a:lnTo>
                    <a:lnTo>
                      <a:pt x="944110" y="1944996"/>
                    </a:lnTo>
                    <a:lnTo>
                      <a:pt x="280768" y="1310310"/>
                    </a:lnTo>
                    <a:lnTo>
                      <a:pt x="265603" y="623373"/>
                    </a:lnTo>
                    <a:lnTo>
                      <a:pt x="0" y="6233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0800000">
              <a:off x="4855840" y="3175138"/>
              <a:ext cx="1944996" cy="1619081"/>
              <a:chOff x="2626759" y="2469278"/>
              <a:chExt cx="1944996" cy="1619081"/>
            </a:xfrm>
            <a:solidFill>
              <a:srgbClr val="FFB850"/>
            </a:solidFill>
          </p:grpSpPr>
          <p:sp>
            <p:nvSpPr>
              <p:cNvPr id="28" name="Rounded Rectangle 9"/>
              <p:cNvSpPr/>
              <p:nvPr/>
            </p:nvSpPr>
            <p:spPr>
              <a:xfrm>
                <a:off x="3153941" y="3508648"/>
                <a:ext cx="74524" cy="579711"/>
              </a:xfrm>
              <a:custGeom>
                <a:avLst/>
                <a:gdLst/>
                <a:ahLst/>
                <a:cxnLst/>
                <a:rect l="l" t="t" r="r" b="b"/>
                <a:pathLst>
                  <a:path w="86095" h="669722">
                    <a:moveTo>
                      <a:pt x="86095" y="0"/>
                    </a:moveTo>
                    <a:lnTo>
                      <a:pt x="86095" y="669722"/>
                    </a:lnTo>
                    <a:cubicBezTo>
                      <a:pt x="37270" y="664431"/>
                      <a:pt x="0" y="622599"/>
                      <a:pt x="0" y="572062"/>
                    </a:cubicBezTo>
                    <a:lnTo>
                      <a:pt x="0" y="97660"/>
                    </a:lnTo>
                    <a:cubicBezTo>
                      <a:pt x="0" y="47123"/>
                      <a:pt x="37270" y="5291"/>
                      <a:pt x="8609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B850">
                      <a:lumMod val="65000"/>
                    </a:srgbClr>
                  </a:gs>
                  <a:gs pos="100000">
                    <a:srgbClr val="FFB850">
                      <a:lumMod val="7800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Isosceles Triangle 20"/>
              <p:cNvSpPr/>
              <p:nvPr/>
            </p:nvSpPr>
            <p:spPr>
              <a:xfrm rot="2775881">
                <a:off x="3014447" y="2081590"/>
                <a:ext cx="1169619" cy="1944996"/>
              </a:xfrm>
              <a:custGeom>
                <a:avLst/>
                <a:gdLst/>
                <a:ahLst/>
                <a:cxnLst/>
                <a:rect l="l" t="t" r="r" b="b"/>
                <a:pathLst>
                  <a:path w="1169619" h="1944996">
                    <a:moveTo>
                      <a:pt x="584810" y="0"/>
                    </a:moveTo>
                    <a:lnTo>
                      <a:pt x="1169619" y="623373"/>
                    </a:lnTo>
                    <a:lnTo>
                      <a:pt x="914933" y="623373"/>
                    </a:lnTo>
                    <a:lnTo>
                      <a:pt x="944110" y="1944996"/>
                    </a:lnTo>
                    <a:lnTo>
                      <a:pt x="280768" y="1310310"/>
                    </a:lnTo>
                    <a:lnTo>
                      <a:pt x="265603" y="623373"/>
                    </a:lnTo>
                    <a:lnTo>
                      <a:pt x="0" y="6233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 rot="16200000">
              <a:off x="3414167" y="3908565"/>
              <a:ext cx="1944996" cy="1619081"/>
              <a:chOff x="2636284" y="2469278"/>
              <a:chExt cx="1944996" cy="1619081"/>
            </a:xfrm>
            <a:solidFill>
              <a:srgbClr val="F57627"/>
            </a:solidFill>
          </p:grpSpPr>
          <p:sp>
            <p:nvSpPr>
              <p:cNvPr id="31" name="Rounded Rectangle 9"/>
              <p:cNvSpPr/>
              <p:nvPr/>
            </p:nvSpPr>
            <p:spPr>
              <a:xfrm>
                <a:off x="3153941" y="3508648"/>
                <a:ext cx="74524" cy="579711"/>
              </a:xfrm>
              <a:custGeom>
                <a:avLst/>
                <a:gdLst/>
                <a:ahLst/>
                <a:cxnLst/>
                <a:rect l="l" t="t" r="r" b="b"/>
                <a:pathLst>
                  <a:path w="86095" h="669722">
                    <a:moveTo>
                      <a:pt x="86095" y="0"/>
                    </a:moveTo>
                    <a:lnTo>
                      <a:pt x="86095" y="669722"/>
                    </a:lnTo>
                    <a:cubicBezTo>
                      <a:pt x="37270" y="664431"/>
                      <a:pt x="0" y="622599"/>
                      <a:pt x="0" y="572062"/>
                    </a:cubicBezTo>
                    <a:lnTo>
                      <a:pt x="0" y="97660"/>
                    </a:lnTo>
                    <a:cubicBezTo>
                      <a:pt x="0" y="47123"/>
                      <a:pt x="37270" y="5291"/>
                      <a:pt x="86095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57627">
                      <a:lumMod val="72000"/>
                    </a:srgbClr>
                  </a:gs>
                  <a:gs pos="0">
                    <a:srgbClr val="F57627">
                      <a:lumMod val="6700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Isosceles Triangle 20"/>
              <p:cNvSpPr/>
              <p:nvPr/>
            </p:nvSpPr>
            <p:spPr>
              <a:xfrm rot="2775881">
                <a:off x="3023972" y="2081590"/>
                <a:ext cx="1169619" cy="1944996"/>
              </a:xfrm>
              <a:custGeom>
                <a:avLst/>
                <a:gdLst/>
                <a:ahLst/>
                <a:cxnLst/>
                <a:rect l="l" t="t" r="r" b="b"/>
                <a:pathLst>
                  <a:path w="1169619" h="1944996">
                    <a:moveTo>
                      <a:pt x="584810" y="0"/>
                    </a:moveTo>
                    <a:lnTo>
                      <a:pt x="1169619" y="623373"/>
                    </a:lnTo>
                    <a:lnTo>
                      <a:pt x="914933" y="623373"/>
                    </a:lnTo>
                    <a:lnTo>
                      <a:pt x="944110" y="1944996"/>
                    </a:lnTo>
                    <a:lnTo>
                      <a:pt x="280768" y="1310310"/>
                    </a:lnTo>
                    <a:lnTo>
                      <a:pt x="265603" y="623373"/>
                    </a:lnTo>
                    <a:lnTo>
                      <a:pt x="0" y="6233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 rot="18900000">
              <a:off x="3670174" y="2412033"/>
              <a:ext cx="6487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rot="18900000">
              <a:off x="3137713" y="2891567"/>
              <a:ext cx="9129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</a:rPr>
                <a:t>PowerPoint</a:t>
              </a:r>
            </a:p>
            <a:p>
              <a:r>
                <a:rPr lang="en-US" altLang="ko-KR" sz="1000" dirty="0" smtClean="0">
                  <a:solidFill>
                    <a:schemeClr val="bg1"/>
                  </a:solidFill>
                </a:rPr>
                <a:t>Presentation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 rot="5400000">
              <a:off x="4900181" y="2192055"/>
              <a:ext cx="1181247" cy="879644"/>
              <a:chOff x="3290113" y="2564433"/>
              <a:chExt cx="1181247" cy="879644"/>
            </a:xfrm>
          </p:grpSpPr>
          <p:sp>
            <p:nvSpPr>
              <p:cNvPr id="35" name="TextBox 34"/>
              <p:cNvSpPr txBox="1"/>
              <p:nvPr/>
            </p:nvSpPr>
            <p:spPr>
              <a:xfrm rot="18900000">
                <a:off x="3822574" y="2564433"/>
                <a:ext cx="6487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18900000">
                <a:off x="3290113" y="3043967"/>
                <a:ext cx="912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</a:rPr>
                  <a:t>PowerPoint</a:t>
                </a:r>
              </a:p>
              <a:p>
                <a:r>
                  <a:rPr lang="en-US" altLang="ko-KR" sz="1000" dirty="0" smtClean="0">
                    <a:solidFill>
                      <a:schemeClr val="bg1"/>
                    </a:solidFill>
                  </a:rPr>
                  <a:t>Presentation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5127678" y="3926363"/>
              <a:ext cx="1238649" cy="911399"/>
              <a:chOff x="5127678" y="3926363"/>
              <a:chExt cx="1238649" cy="911399"/>
            </a:xfrm>
          </p:grpSpPr>
          <p:sp>
            <p:nvSpPr>
              <p:cNvPr id="39" name="TextBox 38"/>
              <p:cNvSpPr txBox="1"/>
              <p:nvPr/>
            </p:nvSpPr>
            <p:spPr>
              <a:xfrm rot="18900000">
                <a:off x="5127678" y="4314542"/>
                <a:ext cx="6487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18900000">
                <a:off x="5453384" y="3926363"/>
                <a:ext cx="912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</a:rPr>
                  <a:t>PowerPoint</a:t>
                </a:r>
              </a:p>
              <a:p>
                <a:r>
                  <a:rPr lang="en-US" altLang="ko-KR" sz="1000" dirty="0" smtClean="0">
                    <a:solidFill>
                      <a:schemeClr val="bg1"/>
                    </a:solidFill>
                  </a:rPr>
                  <a:t>Presentation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 rot="5400000">
              <a:off x="3397411" y="4178559"/>
              <a:ext cx="1238649" cy="911399"/>
              <a:chOff x="5127678" y="3926363"/>
              <a:chExt cx="1238649" cy="911399"/>
            </a:xfrm>
          </p:grpSpPr>
          <p:sp>
            <p:nvSpPr>
              <p:cNvPr id="43" name="TextBox 42"/>
              <p:cNvSpPr txBox="1"/>
              <p:nvPr/>
            </p:nvSpPr>
            <p:spPr>
              <a:xfrm rot="18900000">
                <a:off x="5127678" y="4314542"/>
                <a:ext cx="6487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8900000">
                <a:off x="5453384" y="3926363"/>
                <a:ext cx="912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</a:rPr>
                  <a:t>PowerPoint</a:t>
                </a:r>
              </a:p>
              <a:p>
                <a:r>
                  <a:rPr lang="en-US" altLang="ko-KR" sz="1000" dirty="0" smtClean="0">
                    <a:solidFill>
                      <a:schemeClr val="bg1"/>
                    </a:solidFill>
                  </a:rPr>
                  <a:t>Presentation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6" name="TextBox 45"/>
          <p:cNvSpPr txBox="1"/>
          <p:nvPr/>
        </p:nvSpPr>
        <p:spPr>
          <a:xfrm>
            <a:off x="6300192" y="2141802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26882" y="2354656"/>
            <a:ext cx="2149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Text : Get a modern PowerPoint  Presentation that is beautifully designed. I hope and I believe that this Template will your Time.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10858" y="3820008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37548" y="4032862"/>
            <a:ext cx="2149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Text : Get a modern PowerPoint  Presentation that is beautifully designed. I hope and I believe that this Template will your Time.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4870" y="2136847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1560" y="2349701"/>
            <a:ext cx="2149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Text : Get a modern PowerPoint  Presentation that is beautifully designed. I hope and I believe that this Template will your Time.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5536" y="3815053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2226" y="4027907"/>
            <a:ext cx="2149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Text : Get a modern PowerPoint  Presentation that is beautifully designed. I hope and I believe that this Template will your Time.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17080" y="3409255"/>
            <a:ext cx="1505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Contents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817080" y="3645024"/>
            <a:ext cx="1505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Get a modern PowerPoint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477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61717" y="2123331"/>
            <a:ext cx="3419425" cy="3456384"/>
            <a:chOff x="2051720" y="2132856"/>
            <a:chExt cx="3419425" cy="3456384"/>
          </a:xfrm>
        </p:grpSpPr>
        <p:sp>
          <p:nvSpPr>
            <p:cNvPr id="2" name="Rounded Rectangle 1"/>
            <p:cNvSpPr/>
            <p:nvPr/>
          </p:nvSpPr>
          <p:spPr>
            <a:xfrm>
              <a:off x="2051720" y="2132856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2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ounded Rectangle 1"/>
            <p:cNvSpPr/>
            <p:nvPr/>
          </p:nvSpPr>
          <p:spPr>
            <a:xfrm rot="5400000">
              <a:off x="3203848" y="2024844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2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ounded Rectangle 1"/>
            <p:cNvSpPr/>
            <p:nvPr/>
          </p:nvSpPr>
          <p:spPr>
            <a:xfrm rot="10800000" flipH="1">
              <a:off x="3347864" y="3140968"/>
              <a:ext cx="900100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2000"/>
                  </a:schemeClr>
                </a:gs>
                <a:gs pos="100000">
                  <a:schemeClr val="bg1"/>
                </a:gs>
              </a:gsLst>
              <a:lin ang="13800000" scaled="0"/>
              <a:tileRect/>
            </a:gra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1"/>
            <p:cNvSpPr/>
            <p:nvPr/>
          </p:nvSpPr>
          <p:spPr>
            <a:xfrm rot="5400000">
              <a:off x="4435400" y="325735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2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2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ounded Rectangle 1"/>
            <p:cNvSpPr/>
            <p:nvPr/>
          </p:nvSpPr>
          <p:spPr>
            <a:xfrm rot="10800000">
              <a:off x="4551784" y="443711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2000"/>
                  </a:schemeClr>
                </a:gs>
                <a:gs pos="100000">
                  <a:schemeClr val="bg1"/>
                </a:gs>
              </a:gsLst>
              <a:lin ang="17400000" scaled="0"/>
              <a:tileRect/>
            </a:gra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9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333924" y="2123331"/>
            <a:ext cx="2910484" cy="307777"/>
          </a:xfrm>
          <a:prstGeom prst="rect">
            <a:avLst/>
          </a:prstGeom>
          <a:solidFill>
            <a:srgbClr val="5BC5D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33924" y="2421910"/>
            <a:ext cx="291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47477" y="4635550"/>
            <a:ext cx="2910484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47477" y="4934129"/>
            <a:ext cx="291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16216" y="3360271"/>
            <a:ext cx="2232248" cy="307777"/>
          </a:xfrm>
          <a:prstGeom prst="rect">
            <a:avLst/>
          </a:prstGeom>
          <a:solidFill>
            <a:srgbClr val="F57627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16216" y="3658850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8969" y="2125891"/>
            <a:ext cx="2190404" cy="307777"/>
          </a:xfrm>
          <a:prstGeom prst="rect">
            <a:avLst/>
          </a:prstGeom>
          <a:solidFill>
            <a:srgbClr val="86BF3E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8969" y="2424470"/>
            <a:ext cx="2190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5349" y="3360270"/>
            <a:ext cx="2910484" cy="307777"/>
          </a:xfrm>
          <a:prstGeom prst="rect">
            <a:avLst/>
          </a:prstGeom>
          <a:solidFill>
            <a:srgbClr val="FFB85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5349" y="3658849"/>
            <a:ext cx="291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</a:p>
        </p:txBody>
      </p:sp>
      <p:pic>
        <p:nvPicPr>
          <p:cNvPr id="26" name="Picture 18" descr="F:\002-KIMS BUSINESS\007-bizdesign.tv\000-PPT FOR KMONG\PNG-아이콘\001-비즈니스\수정\Downloads-Librar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09719" y="3514158"/>
            <a:ext cx="218669" cy="3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F:\002-KIMS BUSINESS\007-bizdesign.tv\000-PPT FOR KMONG\PNG-아이콘\001-비즈니스\수정\iPo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448" y="2306357"/>
            <a:ext cx="200755" cy="36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F:\002-KIMS BUSINESS\007-bizdesign.tv\000-PPT FOR KMONG\PNG-아이콘\001-비즈니스\수정\Mouse-Option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727" y="2248535"/>
            <a:ext cx="194366" cy="34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F:\002-KIMS BUSINESS\007-bizdesign.tv\000-PPT FOR KMONG\PNG-아이콘\001-비즈니스\수정\Games-al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876" y="3514159"/>
            <a:ext cx="336321" cy="24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3" r="30436"/>
          <a:stretch/>
        </p:blipFill>
        <p:spPr>
          <a:xfrm>
            <a:off x="5720564" y="4825201"/>
            <a:ext cx="227590" cy="32782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43808" y="2686045"/>
            <a:ext cx="954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86BF3E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rgbClr val="86BF3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13472" y="2571853"/>
            <a:ext cx="954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5BC5DD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rgbClr val="5BC5DD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30903" y="3935848"/>
            <a:ext cx="954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B850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rgbClr val="FFB85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28777" y="3759248"/>
            <a:ext cx="954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57627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rgbClr val="F57627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53979" y="5214342"/>
            <a:ext cx="954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131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pic>
        <p:nvPicPr>
          <p:cNvPr id="6146" name="Picture 2" descr="E:\002-KIMS BUSINESS\000-B-KIMS-소스 분류-2014\10-ESP to IMG\악수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105" y="2500932"/>
            <a:ext cx="5209183" cy="22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022417" y="1763309"/>
            <a:ext cx="386384" cy="360040"/>
          </a:xfrm>
          <a:prstGeom prst="rect">
            <a:avLst/>
          </a:prstGeom>
          <a:solidFill>
            <a:srgbClr val="86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52417" y="1720008"/>
            <a:ext cx="3043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85930" y="1762583"/>
            <a:ext cx="386384" cy="360040"/>
          </a:xfrm>
          <a:prstGeom prst="rect">
            <a:avLst/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200889" y="1719282"/>
            <a:ext cx="3043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52" t="8001" r="25234" b="6829"/>
          <a:stretch/>
        </p:blipFill>
        <p:spPr>
          <a:xfrm>
            <a:off x="4077713" y="1805054"/>
            <a:ext cx="275792" cy="275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85" t="6618" r="37250" b="8256"/>
          <a:stretch/>
        </p:blipFill>
        <p:spPr>
          <a:xfrm>
            <a:off x="4898821" y="1793375"/>
            <a:ext cx="160602" cy="2984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4999533"/>
            <a:ext cx="2910484" cy="307777"/>
          </a:xfrm>
          <a:prstGeom prst="rect">
            <a:avLst/>
          </a:prstGeom>
          <a:solidFill>
            <a:srgbClr val="86BF3E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5576" y="5298112"/>
            <a:ext cx="291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08104" y="4990335"/>
            <a:ext cx="2910484" cy="307777"/>
          </a:xfrm>
          <a:prstGeom prst="rect">
            <a:avLst/>
          </a:prstGeom>
          <a:solidFill>
            <a:srgbClr val="FFB85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08104" y="5288914"/>
            <a:ext cx="291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1957741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10" name="Group 9"/>
          <p:cNvGrpSpPr/>
          <p:nvPr/>
        </p:nvGrpSpPr>
        <p:grpSpPr>
          <a:xfrm rot="1938253">
            <a:off x="4039107" y="1772816"/>
            <a:ext cx="1008656" cy="4170783"/>
            <a:chOff x="1331639" y="1772816"/>
            <a:chExt cx="1008656" cy="4170783"/>
          </a:xfrm>
        </p:grpSpPr>
        <p:sp>
          <p:nvSpPr>
            <p:cNvPr id="2" name="Rectangle 1"/>
            <p:cNvSpPr/>
            <p:nvPr/>
          </p:nvSpPr>
          <p:spPr>
            <a:xfrm>
              <a:off x="1331640" y="2204864"/>
              <a:ext cx="288032" cy="2808312"/>
            </a:xfrm>
            <a:prstGeom prst="rect">
              <a:avLst/>
            </a:prstGeom>
            <a:solidFill>
              <a:srgbClr val="86B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691680" y="2204864"/>
              <a:ext cx="288032" cy="2808312"/>
            </a:xfrm>
            <a:prstGeom prst="rect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51720" y="2204864"/>
              <a:ext cx="288032" cy="2808312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rapezoid 2"/>
            <p:cNvSpPr/>
            <p:nvPr/>
          </p:nvSpPr>
          <p:spPr>
            <a:xfrm rot="10800000">
              <a:off x="1331639" y="5080197"/>
              <a:ext cx="1008656" cy="590576"/>
            </a:xfrm>
            <a:prstGeom prst="trapezoid">
              <a:avLst>
                <a:gd name="adj" fmla="val 6246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7"/>
            <p:cNvSpPr/>
            <p:nvPr/>
          </p:nvSpPr>
          <p:spPr>
            <a:xfrm rot="10800000">
              <a:off x="1725017" y="5734048"/>
              <a:ext cx="217118" cy="20955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1331640" y="1772816"/>
              <a:ext cx="1008112" cy="3600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4" name="Picture 2" descr="E:\002-KIMS BUSINESS\000-B-KIMS-소스 분류-2014\10-ESP to IMG\실루엣-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14" y="4521513"/>
            <a:ext cx="735413" cy="113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81920" y="2055102"/>
            <a:ext cx="3022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Reputation.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60774" y="1646048"/>
            <a:ext cx="386384" cy="360040"/>
          </a:xfrm>
          <a:prstGeom prst="rect">
            <a:avLst/>
          </a:prstGeom>
          <a:solidFill>
            <a:srgbClr val="86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01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74626" y="3441194"/>
            <a:ext cx="3022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Reputation.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53480" y="3032140"/>
            <a:ext cx="386384" cy="360040"/>
          </a:xfrm>
          <a:prstGeom prst="rect">
            <a:avLst/>
          </a:prstGeom>
          <a:solidFill>
            <a:srgbClr val="5BC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02</a:t>
            </a:r>
            <a:endParaRPr lang="ko-KR" alt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580770" y="4054078"/>
            <a:ext cx="3022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Reputation.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59624" y="3645024"/>
            <a:ext cx="386384" cy="360040"/>
          </a:xfrm>
          <a:prstGeom prst="rect">
            <a:avLst/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03</a:t>
            </a:r>
            <a:endParaRPr lang="ko-KR" altLang="en-US" sz="1200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7164288" y="1639598"/>
            <a:ext cx="1296144" cy="959214"/>
            <a:chOff x="7020272" y="1700460"/>
            <a:chExt cx="1296144" cy="959214"/>
          </a:xfrm>
        </p:grpSpPr>
        <p:grpSp>
          <p:nvGrpSpPr>
            <p:cNvPr id="25" name="Group 24"/>
            <p:cNvGrpSpPr/>
            <p:nvPr/>
          </p:nvGrpSpPr>
          <p:grpSpPr>
            <a:xfrm>
              <a:off x="7020272" y="1700460"/>
              <a:ext cx="1296144" cy="276999"/>
              <a:chOff x="7020272" y="1700460"/>
              <a:chExt cx="1296144" cy="27699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rgbClr val="86B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Option_A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7020272" y="1927865"/>
              <a:ext cx="1296144" cy="276999"/>
              <a:chOff x="7020272" y="1700460"/>
              <a:chExt cx="1296144" cy="27699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rgbClr val="5BC5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Option_B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020272" y="2155270"/>
              <a:ext cx="1296144" cy="276999"/>
              <a:chOff x="7020272" y="1700460"/>
              <a:chExt cx="1296144" cy="276999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Option_C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7020272" y="2382675"/>
              <a:ext cx="1296144" cy="276999"/>
              <a:chOff x="7020272" y="1700460"/>
              <a:chExt cx="1296144" cy="276999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Option_D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4049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pic>
        <p:nvPicPr>
          <p:cNvPr id="6" name="Picture 3" descr="C:\Users\Administrator\Desktop\지도\world-2d-01-png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72816"/>
            <a:ext cx="6552728" cy="324377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/>
          <p:cNvGrpSpPr/>
          <p:nvPr/>
        </p:nvGrpSpPr>
        <p:grpSpPr>
          <a:xfrm>
            <a:off x="2845247" y="1647850"/>
            <a:ext cx="452295" cy="1562911"/>
            <a:chOff x="2845247" y="1647850"/>
            <a:chExt cx="452295" cy="1562911"/>
          </a:xfrm>
        </p:grpSpPr>
        <p:grpSp>
          <p:nvGrpSpPr>
            <p:cNvPr id="7" name="Group 6"/>
            <p:cNvGrpSpPr/>
            <p:nvPr/>
          </p:nvGrpSpPr>
          <p:grpSpPr>
            <a:xfrm rot="893195">
              <a:off x="2845247" y="2096345"/>
              <a:ext cx="288032" cy="1114416"/>
              <a:chOff x="899592" y="3106672"/>
              <a:chExt cx="288032" cy="1114416"/>
            </a:xfrm>
            <a:solidFill>
              <a:srgbClr val="86BF3E"/>
            </a:solidFill>
          </p:grpSpPr>
          <p:sp>
            <p:nvSpPr>
              <p:cNvPr id="2" name="Isosceles Triangle 1"/>
              <p:cNvSpPr/>
              <p:nvPr/>
            </p:nvSpPr>
            <p:spPr>
              <a:xfrm rot="10800000">
                <a:off x="971600" y="3284984"/>
                <a:ext cx="144017" cy="93610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899592" y="3106672"/>
                <a:ext cx="288032" cy="2880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938794" y="1647850"/>
              <a:ext cx="358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A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484200" y="2536349"/>
            <a:ext cx="469973" cy="1594378"/>
            <a:chOff x="3484200" y="2536349"/>
            <a:chExt cx="469973" cy="1594378"/>
          </a:xfrm>
        </p:grpSpPr>
        <p:grpSp>
          <p:nvGrpSpPr>
            <p:cNvPr id="17" name="Group 16"/>
            <p:cNvGrpSpPr/>
            <p:nvPr/>
          </p:nvGrpSpPr>
          <p:grpSpPr>
            <a:xfrm rot="893195">
              <a:off x="3484200" y="3016311"/>
              <a:ext cx="288032" cy="1114416"/>
              <a:chOff x="899592" y="3106672"/>
              <a:chExt cx="288032" cy="1114416"/>
            </a:xfrm>
          </p:grpSpPr>
          <p:sp>
            <p:nvSpPr>
              <p:cNvPr id="18" name="Isosceles Triangle 17"/>
              <p:cNvSpPr/>
              <p:nvPr/>
            </p:nvSpPr>
            <p:spPr>
              <a:xfrm rot="10800000">
                <a:off x="971600" y="3284984"/>
                <a:ext cx="144017" cy="936104"/>
              </a:xfrm>
              <a:prstGeom prst="triangle">
                <a:avLst/>
              </a:prstGeom>
              <a:solidFill>
                <a:srgbClr val="5BC5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899592" y="3106672"/>
                <a:ext cx="288032" cy="288032"/>
              </a:xfrm>
              <a:prstGeom prst="ellipse">
                <a:avLst/>
              </a:prstGeom>
              <a:solidFill>
                <a:srgbClr val="5BC5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3595425" y="2536349"/>
              <a:ext cx="358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B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318112" y="1671300"/>
            <a:ext cx="785097" cy="1225465"/>
            <a:chOff x="4318112" y="1671300"/>
            <a:chExt cx="785097" cy="1225465"/>
          </a:xfrm>
        </p:grpSpPr>
        <p:grpSp>
          <p:nvGrpSpPr>
            <p:cNvPr id="8" name="Group 7"/>
            <p:cNvGrpSpPr/>
            <p:nvPr/>
          </p:nvGrpSpPr>
          <p:grpSpPr>
            <a:xfrm rot="893195">
              <a:off x="4318112" y="1782349"/>
              <a:ext cx="288032" cy="1114416"/>
              <a:chOff x="899592" y="3106672"/>
              <a:chExt cx="288032" cy="1114416"/>
            </a:xfrm>
            <a:solidFill>
              <a:srgbClr val="FFB850"/>
            </a:solidFill>
          </p:grpSpPr>
          <p:sp>
            <p:nvSpPr>
              <p:cNvPr id="9" name="Isosceles Triangle 8"/>
              <p:cNvSpPr/>
              <p:nvPr/>
            </p:nvSpPr>
            <p:spPr>
              <a:xfrm rot="10800000">
                <a:off x="971600" y="3284984"/>
                <a:ext cx="144017" cy="93610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99592" y="3106672"/>
                <a:ext cx="288032" cy="2880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4744461" y="1671300"/>
              <a:ext cx="358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C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086581" y="2894862"/>
            <a:ext cx="473360" cy="1588227"/>
            <a:chOff x="7086581" y="2894862"/>
            <a:chExt cx="473360" cy="1588227"/>
          </a:xfrm>
        </p:grpSpPr>
        <p:grpSp>
          <p:nvGrpSpPr>
            <p:cNvPr id="14" name="Group 13"/>
            <p:cNvGrpSpPr/>
            <p:nvPr/>
          </p:nvGrpSpPr>
          <p:grpSpPr>
            <a:xfrm rot="893195">
              <a:off x="7086581" y="3368673"/>
              <a:ext cx="288032" cy="1114416"/>
              <a:chOff x="899592" y="3106672"/>
              <a:chExt cx="288032" cy="1114416"/>
            </a:xfrm>
            <a:solidFill>
              <a:srgbClr val="F57627"/>
            </a:solidFill>
          </p:grpSpPr>
          <p:sp>
            <p:nvSpPr>
              <p:cNvPr id="15" name="Isosceles Triangle 14"/>
              <p:cNvSpPr/>
              <p:nvPr/>
            </p:nvSpPr>
            <p:spPr>
              <a:xfrm rot="10800000">
                <a:off x="971600" y="3284984"/>
                <a:ext cx="144017" cy="93610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899592" y="3106672"/>
                <a:ext cx="288032" cy="2880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201193" y="2894862"/>
              <a:ext cx="358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D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19336" y="4522915"/>
            <a:ext cx="1972791" cy="1320449"/>
            <a:chOff x="319336" y="4522915"/>
            <a:chExt cx="1972791" cy="1320449"/>
          </a:xfrm>
        </p:grpSpPr>
        <p:grpSp>
          <p:nvGrpSpPr>
            <p:cNvPr id="27" name="Group 26"/>
            <p:cNvGrpSpPr/>
            <p:nvPr/>
          </p:nvGrpSpPr>
          <p:grpSpPr>
            <a:xfrm>
              <a:off x="319336" y="4522915"/>
              <a:ext cx="1972791" cy="1320449"/>
              <a:chOff x="304478" y="4450907"/>
              <a:chExt cx="1972791" cy="1320449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563935" y="4719811"/>
                <a:ext cx="1713334" cy="1051545"/>
              </a:xfrm>
              <a:custGeom>
                <a:avLst/>
                <a:gdLst/>
                <a:ahLst/>
                <a:cxnLst/>
                <a:rect l="l" t="t" r="r" b="b"/>
                <a:pathLst>
                  <a:path w="1872208" h="1178361">
                    <a:moveTo>
                      <a:pt x="324852" y="0"/>
                    </a:moveTo>
                    <a:lnTo>
                      <a:pt x="1675811" y="0"/>
                    </a:lnTo>
                    <a:cubicBezTo>
                      <a:pt x="1784278" y="0"/>
                      <a:pt x="1872208" y="87930"/>
                      <a:pt x="1872208" y="196397"/>
                    </a:cubicBezTo>
                    <a:lnTo>
                      <a:pt x="1872208" y="981964"/>
                    </a:lnTo>
                    <a:cubicBezTo>
                      <a:pt x="1872208" y="1090431"/>
                      <a:pt x="1784278" y="1178361"/>
                      <a:pt x="1675811" y="1178361"/>
                    </a:cubicBezTo>
                    <a:lnTo>
                      <a:pt x="196397" y="1178361"/>
                    </a:lnTo>
                    <a:cubicBezTo>
                      <a:pt x="87930" y="1178361"/>
                      <a:pt x="0" y="1090431"/>
                      <a:pt x="0" y="981964"/>
                    </a:cubicBezTo>
                    <a:lnTo>
                      <a:pt x="0" y="329870"/>
                    </a:lnTo>
                    <a:lnTo>
                      <a:pt x="49721" y="334882"/>
                    </a:lnTo>
                    <a:cubicBezTo>
                      <a:pt x="204694" y="334882"/>
                      <a:pt x="330324" y="209252"/>
                      <a:pt x="330324" y="54279"/>
                    </a:cubicBezTo>
                    <a:cubicBezTo>
                      <a:pt x="330324" y="35695"/>
                      <a:pt x="328517" y="17532"/>
                      <a:pt x="324852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19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04478" y="4450907"/>
                <a:ext cx="524197" cy="52419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2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87561" y="4533990"/>
                <a:ext cx="441114" cy="441114"/>
              </a:xfrm>
              <a:prstGeom prst="ellipse">
                <a:avLst/>
              </a:prstGeom>
              <a:solidFill>
                <a:srgbClr val="86B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A</a:t>
                </a:r>
                <a:endParaRPr lang="ko-KR" altLang="en-US" sz="1200" b="1" dirty="0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714872" y="5053958"/>
              <a:ext cx="1518989" cy="707886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 hope and I believe that this Template will your Time, Money and </a:t>
              </a: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Reputation.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479576" y="4522915"/>
            <a:ext cx="1963266" cy="1320449"/>
            <a:chOff x="2479576" y="4522915"/>
            <a:chExt cx="1963266" cy="1320449"/>
          </a:xfrm>
        </p:grpSpPr>
        <p:grpSp>
          <p:nvGrpSpPr>
            <p:cNvPr id="32" name="Group 31"/>
            <p:cNvGrpSpPr/>
            <p:nvPr/>
          </p:nvGrpSpPr>
          <p:grpSpPr>
            <a:xfrm>
              <a:off x="2479576" y="4522915"/>
              <a:ext cx="1963266" cy="1320449"/>
              <a:chOff x="304478" y="4450907"/>
              <a:chExt cx="1963266" cy="1320449"/>
            </a:xfrm>
          </p:grpSpPr>
          <p:sp>
            <p:nvSpPr>
              <p:cNvPr id="33" name="Rounded Rectangle 19"/>
              <p:cNvSpPr/>
              <p:nvPr/>
            </p:nvSpPr>
            <p:spPr>
              <a:xfrm>
                <a:off x="554410" y="4719811"/>
                <a:ext cx="1713334" cy="1051545"/>
              </a:xfrm>
              <a:custGeom>
                <a:avLst/>
                <a:gdLst/>
                <a:ahLst/>
                <a:cxnLst/>
                <a:rect l="l" t="t" r="r" b="b"/>
                <a:pathLst>
                  <a:path w="1872208" h="1178361">
                    <a:moveTo>
                      <a:pt x="324852" y="0"/>
                    </a:moveTo>
                    <a:lnTo>
                      <a:pt x="1675811" y="0"/>
                    </a:lnTo>
                    <a:cubicBezTo>
                      <a:pt x="1784278" y="0"/>
                      <a:pt x="1872208" y="87930"/>
                      <a:pt x="1872208" y="196397"/>
                    </a:cubicBezTo>
                    <a:lnTo>
                      <a:pt x="1872208" y="981964"/>
                    </a:lnTo>
                    <a:cubicBezTo>
                      <a:pt x="1872208" y="1090431"/>
                      <a:pt x="1784278" y="1178361"/>
                      <a:pt x="1675811" y="1178361"/>
                    </a:cubicBezTo>
                    <a:lnTo>
                      <a:pt x="196397" y="1178361"/>
                    </a:lnTo>
                    <a:cubicBezTo>
                      <a:pt x="87930" y="1178361"/>
                      <a:pt x="0" y="1090431"/>
                      <a:pt x="0" y="981964"/>
                    </a:cubicBezTo>
                    <a:lnTo>
                      <a:pt x="0" y="329870"/>
                    </a:lnTo>
                    <a:lnTo>
                      <a:pt x="49721" y="334882"/>
                    </a:lnTo>
                    <a:cubicBezTo>
                      <a:pt x="204694" y="334882"/>
                      <a:pt x="330324" y="209252"/>
                      <a:pt x="330324" y="54279"/>
                    </a:cubicBezTo>
                    <a:cubicBezTo>
                      <a:pt x="330324" y="35695"/>
                      <a:pt x="328517" y="17532"/>
                      <a:pt x="324852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19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304478" y="4450907"/>
                <a:ext cx="524197" cy="52419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2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387561" y="4533990"/>
                <a:ext cx="441114" cy="441114"/>
              </a:xfrm>
              <a:prstGeom prst="ellipse">
                <a:avLst/>
              </a:prstGeom>
              <a:solidFill>
                <a:srgbClr val="5BC5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/>
                  <a:t>B</a:t>
                </a:r>
                <a:endParaRPr lang="ko-KR" altLang="en-US" sz="1200" b="1" dirty="0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2864866" y="5053958"/>
              <a:ext cx="1518989" cy="707886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 hope and I believe that this Template will your Time, Money and </a:t>
              </a: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Reputation.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639816" y="4522915"/>
            <a:ext cx="1972791" cy="1320449"/>
            <a:chOff x="4639816" y="4522915"/>
            <a:chExt cx="1972791" cy="1320449"/>
          </a:xfrm>
        </p:grpSpPr>
        <p:grpSp>
          <p:nvGrpSpPr>
            <p:cNvPr id="36" name="Group 35"/>
            <p:cNvGrpSpPr/>
            <p:nvPr/>
          </p:nvGrpSpPr>
          <p:grpSpPr>
            <a:xfrm>
              <a:off x="4639816" y="4522915"/>
              <a:ext cx="1972791" cy="1320449"/>
              <a:chOff x="304478" y="4450907"/>
              <a:chExt cx="1972791" cy="1320449"/>
            </a:xfrm>
          </p:grpSpPr>
          <p:sp>
            <p:nvSpPr>
              <p:cNvPr id="37" name="Rounded Rectangle 19"/>
              <p:cNvSpPr/>
              <p:nvPr/>
            </p:nvSpPr>
            <p:spPr>
              <a:xfrm>
                <a:off x="563935" y="4719811"/>
                <a:ext cx="1713334" cy="1051545"/>
              </a:xfrm>
              <a:custGeom>
                <a:avLst/>
                <a:gdLst/>
                <a:ahLst/>
                <a:cxnLst/>
                <a:rect l="l" t="t" r="r" b="b"/>
                <a:pathLst>
                  <a:path w="1872208" h="1178361">
                    <a:moveTo>
                      <a:pt x="324852" y="0"/>
                    </a:moveTo>
                    <a:lnTo>
                      <a:pt x="1675811" y="0"/>
                    </a:lnTo>
                    <a:cubicBezTo>
                      <a:pt x="1784278" y="0"/>
                      <a:pt x="1872208" y="87930"/>
                      <a:pt x="1872208" y="196397"/>
                    </a:cubicBezTo>
                    <a:lnTo>
                      <a:pt x="1872208" y="981964"/>
                    </a:lnTo>
                    <a:cubicBezTo>
                      <a:pt x="1872208" y="1090431"/>
                      <a:pt x="1784278" y="1178361"/>
                      <a:pt x="1675811" y="1178361"/>
                    </a:cubicBezTo>
                    <a:lnTo>
                      <a:pt x="196397" y="1178361"/>
                    </a:lnTo>
                    <a:cubicBezTo>
                      <a:pt x="87930" y="1178361"/>
                      <a:pt x="0" y="1090431"/>
                      <a:pt x="0" y="981964"/>
                    </a:cubicBezTo>
                    <a:lnTo>
                      <a:pt x="0" y="329870"/>
                    </a:lnTo>
                    <a:lnTo>
                      <a:pt x="49721" y="334882"/>
                    </a:lnTo>
                    <a:cubicBezTo>
                      <a:pt x="204694" y="334882"/>
                      <a:pt x="330324" y="209252"/>
                      <a:pt x="330324" y="54279"/>
                    </a:cubicBezTo>
                    <a:cubicBezTo>
                      <a:pt x="330324" y="35695"/>
                      <a:pt x="328517" y="17532"/>
                      <a:pt x="324852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19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4478" y="4450907"/>
                <a:ext cx="524197" cy="52419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2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87561" y="4533990"/>
                <a:ext cx="441114" cy="441114"/>
              </a:xfrm>
              <a:prstGeom prst="ellipse">
                <a:avLst/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/>
                  <a:t>C</a:t>
                </a:r>
                <a:endParaRPr lang="ko-KR" altLang="en-US" sz="1200" b="1" dirty="0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024385" y="5053958"/>
              <a:ext cx="1518989" cy="707886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 hope and I believe that this Template will your Time, Money and </a:t>
              </a: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Reputation.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800056" y="4522915"/>
            <a:ext cx="1972791" cy="1320449"/>
            <a:chOff x="6800056" y="4522915"/>
            <a:chExt cx="1972791" cy="1320449"/>
          </a:xfrm>
        </p:grpSpPr>
        <p:grpSp>
          <p:nvGrpSpPr>
            <p:cNvPr id="40" name="Group 39"/>
            <p:cNvGrpSpPr/>
            <p:nvPr/>
          </p:nvGrpSpPr>
          <p:grpSpPr>
            <a:xfrm>
              <a:off x="6800056" y="4522915"/>
              <a:ext cx="1972791" cy="1320449"/>
              <a:chOff x="304478" y="4450907"/>
              <a:chExt cx="1972791" cy="1320449"/>
            </a:xfrm>
          </p:grpSpPr>
          <p:sp>
            <p:nvSpPr>
              <p:cNvPr id="41" name="Rounded Rectangle 19"/>
              <p:cNvSpPr/>
              <p:nvPr/>
            </p:nvSpPr>
            <p:spPr>
              <a:xfrm>
                <a:off x="563935" y="4719811"/>
                <a:ext cx="1713334" cy="1051545"/>
              </a:xfrm>
              <a:custGeom>
                <a:avLst/>
                <a:gdLst/>
                <a:ahLst/>
                <a:cxnLst/>
                <a:rect l="l" t="t" r="r" b="b"/>
                <a:pathLst>
                  <a:path w="1872208" h="1178361">
                    <a:moveTo>
                      <a:pt x="324852" y="0"/>
                    </a:moveTo>
                    <a:lnTo>
                      <a:pt x="1675811" y="0"/>
                    </a:lnTo>
                    <a:cubicBezTo>
                      <a:pt x="1784278" y="0"/>
                      <a:pt x="1872208" y="87930"/>
                      <a:pt x="1872208" y="196397"/>
                    </a:cubicBezTo>
                    <a:lnTo>
                      <a:pt x="1872208" y="981964"/>
                    </a:lnTo>
                    <a:cubicBezTo>
                      <a:pt x="1872208" y="1090431"/>
                      <a:pt x="1784278" y="1178361"/>
                      <a:pt x="1675811" y="1178361"/>
                    </a:cubicBezTo>
                    <a:lnTo>
                      <a:pt x="196397" y="1178361"/>
                    </a:lnTo>
                    <a:cubicBezTo>
                      <a:pt x="87930" y="1178361"/>
                      <a:pt x="0" y="1090431"/>
                      <a:pt x="0" y="981964"/>
                    </a:cubicBezTo>
                    <a:lnTo>
                      <a:pt x="0" y="329870"/>
                    </a:lnTo>
                    <a:lnTo>
                      <a:pt x="49721" y="334882"/>
                    </a:lnTo>
                    <a:cubicBezTo>
                      <a:pt x="204694" y="334882"/>
                      <a:pt x="330324" y="209252"/>
                      <a:pt x="330324" y="54279"/>
                    </a:cubicBezTo>
                    <a:cubicBezTo>
                      <a:pt x="330324" y="35695"/>
                      <a:pt x="328517" y="17532"/>
                      <a:pt x="324852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19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04478" y="4450907"/>
                <a:ext cx="524197" cy="52419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2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87561" y="4533990"/>
                <a:ext cx="441114" cy="441114"/>
              </a:xfrm>
              <a:prstGeom prst="ellipse">
                <a:avLst/>
              </a:prstGeom>
              <a:solidFill>
                <a:srgbClr val="F576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D</a:t>
                </a:r>
                <a:endParaRPr lang="ko-KR" altLang="en-US" sz="1200" b="1" dirty="0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7183904" y="5053958"/>
              <a:ext cx="1518989" cy="707886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 hope and I believe that this Template will your Time, Money and </a:t>
              </a: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Reputation.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68927" y="1677698"/>
            <a:ext cx="1296144" cy="959214"/>
            <a:chOff x="7020272" y="1700460"/>
            <a:chExt cx="1296144" cy="959214"/>
          </a:xfrm>
        </p:grpSpPr>
        <p:grpSp>
          <p:nvGrpSpPr>
            <p:cNvPr id="49" name="Group 48"/>
            <p:cNvGrpSpPr/>
            <p:nvPr/>
          </p:nvGrpSpPr>
          <p:grpSpPr>
            <a:xfrm>
              <a:off x="7020272" y="1700460"/>
              <a:ext cx="1296144" cy="276999"/>
              <a:chOff x="7020272" y="1700460"/>
              <a:chExt cx="1296144" cy="276999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rgbClr val="86B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Option_A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7020272" y="1927865"/>
              <a:ext cx="1296144" cy="276999"/>
              <a:chOff x="7020272" y="1700460"/>
              <a:chExt cx="1296144" cy="276999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rgbClr val="5BC5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Option_B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7020272" y="2155270"/>
              <a:ext cx="1296144" cy="276999"/>
              <a:chOff x="7020272" y="1700460"/>
              <a:chExt cx="1296144" cy="276999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Option_C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7020272" y="2382675"/>
              <a:ext cx="1296144" cy="276999"/>
              <a:chOff x="7020272" y="1700460"/>
              <a:chExt cx="1296144" cy="276999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rgbClr val="F576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Option_D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3489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Introductions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683568" y="2192846"/>
            <a:ext cx="7860094" cy="2903934"/>
            <a:chOff x="683568" y="2192846"/>
            <a:chExt cx="7860094" cy="2903934"/>
          </a:xfrm>
        </p:grpSpPr>
        <p:sp>
          <p:nvSpPr>
            <p:cNvPr id="8" name="Rectangle 7"/>
            <p:cNvSpPr/>
            <p:nvPr/>
          </p:nvSpPr>
          <p:spPr>
            <a:xfrm rot="20880804">
              <a:off x="1430299" y="2705946"/>
              <a:ext cx="6286712" cy="708442"/>
            </a:xfrm>
            <a:custGeom>
              <a:avLst/>
              <a:gdLst>
                <a:gd name="connsiteX0" fmla="*/ 0 w 7241094"/>
                <a:gd name="connsiteY0" fmla="*/ 0 h 599678"/>
                <a:gd name="connsiteX1" fmla="*/ 7241094 w 7241094"/>
                <a:gd name="connsiteY1" fmla="*/ 0 h 599678"/>
                <a:gd name="connsiteX2" fmla="*/ 7241094 w 7241094"/>
                <a:gd name="connsiteY2" fmla="*/ 599678 h 599678"/>
                <a:gd name="connsiteX3" fmla="*/ 0 w 7241094"/>
                <a:gd name="connsiteY3" fmla="*/ 599678 h 599678"/>
                <a:gd name="connsiteX4" fmla="*/ 0 w 7241094"/>
                <a:gd name="connsiteY4" fmla="*/ 0 h 599678"/>
                <a:gd name="connsiteX0" fmla="*/ 627128 w 7241094"/>
                <a:gd name="connsiteY0" fmla="*/ 0 h 709964"/>
                <a:gd name="connsiteX1" fmla="*/ 7241094 w 7241094"/>
                <a:gd name="connsiteY1" fmla="*/ 110286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7241094"/>
                <a:gd name="connsiteY0" fmla="*/ 0 h 709964"/>
                <a:gd name="connsiteX1" fmla="*/ 6791569 w 7241094"/>
                <a:gd name="connsiteY1" fmla="*/ 209592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7241094"/>
                <a:gd name="connsiteY0" fmla="*/ 0 h 709964"/>
                <a:gd name="connsiteX1" fmla="*/ 6777464 w 7241094"/>
                <a:gd name="connsiteY1" fmla="*/ 138436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010892 w 6777464"/>
                <a:gd name="connsiteY2" fmla="*/ 633786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652956 w 6777464"/>
                <a:gd name="connsiteY2" fmla="*/ 682468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637705 w 6777464"/>
                <a:gd name="connsiteY2" fmla="*/ 708442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0 w 6150336"/>
                <a:gd name="connsiteY0" fmla="*/ 0 h 742997"/>
                <a:gd name="connsiteX1" fmla="*/ 6150336 w 6150336"/>
                <a:gd name="connsiteY1" fmla="*/ 138436 h 742997"/>
                <a:gd name="connsiteX2" fmla="*/ 6010577 w 6150336"/>
                <a:gd name="connsiteY2" fmla="*/ 708442 h 742997"/>
                <a:gd name="connsiteX3" fmla="*/ 904354 w 6150336"/>
                <a:gd name="connsiteY3" fmla="*/ 742997 h 742997"/>
                <a:gd name="connsiteX4" fmla="*/ 0 w 6150336"/>
                <a:gd name="connsiteY4" fmla="*/ 0 h 742997"/>
                <a:gd name="connsiteX0" fmla="*/ 136376 w 6286712"/>
                <a:gd name="connsiteY0" fmla="*/ 0 h 708442"/>
                <a:gd name="connsiteX1" fmla="*/ 6286712 w 6286712"/>
                <a:gd name="connsiteY1" fmla="*/ 138436 h 708442"/>
                <a:gd name="connsiteX2" fmla="*/ 6146953 w 6286712"/>
                <a:gd name="connsiteY2" fmla="*/ 708442 h 708442"/>
                <a:gd name="connsiteX3" fmla="*/ 0 w 6286712"/>
                <a:gd name="connsiteY3" fmla="*/ 599936 h 708442"/>
                <a:gd name="connsiteX4" fmla="*/ 136376 w 6286712"/>
                <a:gd name="connsiteY4" fmla="*/ 0 h 70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712" h="708442">
                  <a:moveTo>
                    <a:pt x="136376" y="0"/>
                  </a:moveTo>
                  <a:lnTo>
                    <a:pt x="6286712" y="138436"/>
                  </a:lnTo>
                  <a:lnTo>
                    <a:pt x="6146953" y="708442"/>
                  </a:lnTo>
                  <a:lnTo>
                    <a:pt x="0" y="599936"/>
                  </a:lnTo>
                  <a:lnTo>
                    <a:pt x="13637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7"/>
            <p:cNvSpPr/>
            <p:nvPr/>
          </p:nvSpPr>
          <p:spPr>
            <a:xfrm rot="20880804">
              <a:off x="1408677" y="3869670"/>
              <a:ext cx="6286712" cy="708442"/>
            </a:xfrm>
            <a:custGeom>
              <a:avLst/>
              <a:gdLst>
                <a:gd name="connsiteX0" fmla="*/ 0 w 7241094"/>
                <a:gd name="connsiteY0" fmla="*/ 0 h 599678"/>
                <a:gd name="connsiteX1" fmla="*/ 7241094 w 7241094"/>
                <a:gd name="connsiteY1" fmla="*/ 0 h 599678"/>
                <a:gd name="connsiteX2" fmla="*/ 7241094 w 7241094"/>
                <a:gd name="connsiteY2" fmla="*/ 599678 h 599678"/>
                <a:gd name="connsiteX3" fmla="*/ 0 w 7241094"/>
                <a:gd name="connsiteY3" fmla="*/ 599678 h 599678"/>
                <a:gd name="connsiteX4" fmla="*/ 0 w 7241094"/>
                <a:gd name="connsiteY4" fmla="*/ 0 h 599678"/>
                <a:gd name="connsiteX0" fmla="*/ 627128 w 7241094"/>
                <a:gd name="connsiteY0" fmla="*/ 0 h 709964"/>
                <a:gd name="connsiteX1" fmla="*/ 7241094 w 7241094"/>
                <a:gd name="connsiteY1" fmla="*/ 110286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7241094"/>
                <a:gd name="connsiteY0" fmla="*/ 0 h 709964"/>
                <a:gd name="connsiteX1" fmla="*/ 6791569 w 7241094"/>
                <a:gd name="connsiteY1" fmla="*/ 209592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7241094"/>
                <a:gd name="connsiteY0" fmla="*/ 0 h 709964"/>
                <a:gd name="connsiteX1" fmla="*/ 6777464 w 7241094"/>
                <a:gd name="connsiteY1" fmla="*/ 138436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010892 w 6777464"/>
                <a:gd name="connsiteY2" fmla="*/ 633786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652956 w 6777464"/>
                <a:gd name="connsiteY2" fmla="*/ 682468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637705 w 6777464"/>
                <a:gd name="connsiteY2" fmla="*/ 708442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0 w 6150336"/>
                <a:gd name="connsiteY0" fmla="*/ 0 h 742997"/>
                <a:gd name="connsiteX1" fmla="*/ 6150336 w 6150336"/>
                <a:gd name="connsiteY1" fmla="*/ 138436 h 742997"/>
                <a:gd name="connsiteX2" fmla="*/ 6010577 w 6150336"/>
                <a:gd name="connsiteY2" fmla="*/ 708442 h 742997"/>
                <a:gd name="connsiteX3" fmla="*/ 904354 w 6150336"/>
                <a:gd name="connsiteY3" fmla="*/ 742997 h 742997"/>
                <a:gd name="connsiteX4" fmla="*/ 0 w 6150336"/>
                <a:gd name="connsiteY4" fmla="*/ 0 h 742997"/>
                <a:gd name="connsiteX0" fmla="*/ 136376 w 6286712"/>
                <a:gd name="connsiteY0" fmla="*/ 0 h 708442"/>
                <a:gd name="connsiteX1" fmla="*/ 6286712 w 6286712"/>
                <a:gd name="connsiteY1" fmla="*/ 138436 h 708442"/>
                <a:gd name="connsiteX2" fmla="*/ 6146953 w 6286712"/>
                <a:gd name="connsiteY2" fmla="*/ 708442 h 708442"/>
                <a:gd name="connsiteX3" fmla="*/ 0 w 6286712"/>
                <a:gd name="connsiteY3" fmla="*/ 599936 h 708442"/>
                <a:gd name="connsiteX4" fmla="*/ 136376 w 6286712"/>
                <a:gd name="connsiteY4" fmla="*/ 0 h 70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712" h="708442">
                  <a:moveTo>
                    <a:pt x="136376" y="0"/>
                  </a:moveTo>
                  <a:lnTo>
                    <a:pt x="6286712" y="138436"/>
                  </a:lnTo>
                  <a:lnTo>
                    <a:pt x="6146953" y="708442"/>
                  </a:lnTo>
                  <a:lnTo>
                    <a:pt x="0" y="599936"/>
                  </a:lnTo>
                  <a:lnTo>
                    <a:pt x="13637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683568" y="2192846"/>
              <a:ext cx="6912768" cy="5996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47664" y="3344974"/>
              <a:ext cx="6048672" cy="5996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47664" y="4497102"/>
              <a:ext cx="6552728" cy="5996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3568" y="2192846"/>
              <a:ext cx="864096" cy="59967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96336" y="4497102"/>
              <a:ext cx="504056" cy="59967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521421" y="2192846"/>
              <a:ext cx="242267" cy="599678"/>
            </a:xfrm>
            <a:prstGeom prst="rect">
              <a:avLst/>
            </a:prstGeom>
            <a:solidFill>
              <a:srgbClr val="86B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55744" y="2192846"/>
              <a:ext cx="242267" cy="599678"/>
            </a:xfrm>
            <a:prstGeom prst="rect">
              <a:avLst/>
            </a:prstGeom>
            <a:solidFill>
              <a:srgbClr val="86B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19746" y="3342903"/>
              <a:ext cx="242267" cy="599678"/>
            </a:xfrm>
            <a:prstGeom prst="rect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354069" y="3342903"/>
              <a:ext cx="242267" cy="599678"/>
            </a:xfrm>
            <a:prstGeom prst="rect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23281" y="4495031"/>
              <a:ext cx="242267" cy="599678"/>
            </a:xfrm>
            <a:prstGeom prst="rect">
              <a:avLst/>
            </a:prstGeom>
            <a:solidFill>
              <a:srgbClr val="F57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57604" y="4495031"/>
              <a:ext cx="242267" cy="599678"/>
            </a:xfrm>
            <a:prstGeom prst="rect">
              <a:avLst/>
            </a:prstGeom>
            <a:solidFill>
              <a:srgbClr val="F57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8022188" y="4575306"/>
              <a:ext cx="599678" cy="44327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99903" y="2170956"/>
            <a:ext cx="71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rgbClr val="86BF3E"/>
                </a:solidFill>
                <a:latin typeface="Calibri" pitchFamily="34" charset="0"/>
                <a:cs typeface="Calibri" pitchFamily="34" charset="0"/>
              </a:rPr>
              <a:t>01</a:t>
            </a:r>
            <a:endParaRPr lang="ko-KR" altLang="en-US" sz="3600" b="1" dirty="0">
              <a:solidFill>
                <a:srgbClr val="86BF3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65884" y="2293952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Reputation.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98762" y="3320633"/>
            <a:ext cx="71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rgbClr val="5BC5DD"/>
                </a:solidFill>
                <a:latin typeface="Calibri" pitchFamily="34" charset="0"/>
                <a:cs typeface="Calibri" pitchFamily="34" charset="0"/>
              </a:rPr>
              <a:t>02</a:t>
            </a:r>
            <a:endParaRPr lang="ko-KR" altLang="en-US" sz="3600" b="1" dirty="0">
              <a:solidFill>
                <a:srgbClr val="5BC5DD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4743" y="3443629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Reputation.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97621" y="4479835"/>
            <a:ext cx="71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rgbClr val="F57627"/>
                </a:solidFill>
                <a:latin typeface="Calibri" pitchFamily="34" charset="0"/>
                <a:cs typeface="Calibri" pitchFamily="34" charset="0"/>
              </a:rPr>
              <a:t>03</a:t>
            </a:r>
            <a:endParaRPr lang="ko-KR" altLang="en-US" sz="3600" b="1" dirty="0">
              <a:solidFill>
                <a:srgbClr val="F57627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63602" y="4602831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Reputation.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694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CHART INFOGRAPHIC</a:t>
            </a:r>
            <a:endParaRPr lang="ko-KR" alt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This text can be replaced with your own text. 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702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Chart 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5004048" y="2445214"/>
            <a:ext cx="3832523" cy="674519"/>
            <a:chOff x="5004048" y="2445214"/>
            <a:chExt cx="3832523" cy="674519"/>
          </a:xfrm>
        </p:grpSpPr>
        <p:grpSp>
          <p:nvGrpSpPr>
            <p:cNvPr id="29" name="Group 28"/>
            <p:cNvGrpSpPr/>
            <p:nvPr/>
          </p:nvGrpSpPr>
          <p:grpSpPr>
            <a:xfrm>
              <a:off x="5004048" y="2483111"/>
              <a:ext cx="630496" cy="630496"/>
              <a:chOff x="899592" y="2000671"/>
              <a:chExt cx="1152000" cy="115200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899592" y="2000671"/>
                <a:ext cx="1152000" cy="1152000"/>
              </a:xfrm>
              <a:prstGeom prst="ellipse">
                <a:avLst/>
              </a:prstGeom>
              <a:solidFill>
                <a:srgbClr val="FFB8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966895" y="2067974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02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5652120" y="2445214"/>
              <a:ext cx="3184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652121" y="2658068"/>
              <a:ext cx="3184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008240" y="3218600"/>
            <a:ext cx="3832523" cy="674519"/>
            <a:chOff x="5008240" y="3218600"/>
            <a:chExt cx="3832523" cy="674519"/>
          </a:xfrm>
        </p:grpSpPr>
        <p:grpSp>
          <p:nvGrpSpPr>
            <p:cNvPr id="34" name="Group 33"/>
            <p:cNvGrpSpPr/>
            <p:nvPr/>
          </p:nvGrpSpPr>
          <p:grpSpPr>
            <a:xfrm>
              <a:off x="5008240" y="3256497"/>
              <a:ext cx="630496" cy="630496"/>
              <a:chOff x="899592" y="2000671"/>
              <a:chExt cx="1152000" cy="1152000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899592" y="2000671"/>
                <a:ext cx="1152000" cy="1152000"/>
              </a:xfrm>
              <a:prstGeom prst="ellipse">
                <a:avLst/>
              </a:prstGeom>
              <a:solidFill>
                <a:srgbClr val="5BC5D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66895" y="2067974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03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5656312" y="3218600"/>
              <a:ext cx="3184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656313" y="3431454"/>
              <a:ext cx="3184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012432" y="3991986"/>
            <a:ext cx="3832523" cy="674519"/>
            <a:chOff x="5012432" y="3991986"/>
            <a:chExt cx="3832523" cy="674519"/>
          </a:xfrm>
        </p:grpSpPr>
        <p:grpSp>
          <p:nvGrpSpPr>
            <p:cNvPr id="39" name="Group 38"/>
            <p:cNvGrpSpPr/>
            <p:nvPr/>
          </p:nvGrpSpPr>
          <p:grpSpPr>
            <a:xfrm>
              <a:off x="5012432" y="4029883"/>
              <a:ext cx="630496" cy="630496"/>
              <a:chOff x="899592" y="2000671"/>
              <a:chExt cx="1152000" cy="1152000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899592" y="2000671"/>
                <a:ext cx="1152000" cy="1152000"/>
              </a:xfrm>
              <a:prstGeom prst="ellipse">
                <a:avLst/>
              </a:prstGeom>
              <a:solidFill>
                <a:srgbClr val="F57627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966895" y="2067974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04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5660504" y="3991986"/>
              <a:ext cx="3184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660505" y="4204840"/>
              <a:ext cx="3184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016624" y="4765372"/>
            <a:ext cx="3832523" cy="674519"/>
            <a:chOff x="5016624" y="4765372"/>
            <a:chExt cx="3832523" cy="674519"/>
          </a:xfrm>
        </p:grpSpPr>
        <p:grpSp>
          <p:nvGrpSpPr>
            <p:cNvPr id="44" name="Group 43"/>
            <p:cNvGrpSpPr/>
            <p:nvPr/>
          </p:nvGrpSpPr>
          <p:grpSpPr>
            <a:xfrm>
              <a:off x="5016624" y="4803269"/>
              <a:ext cx="630496" cy="630496"/>
              <a:chOff x="899592" y="2000671"/>
              <a:chExt cx="1152000" cy="115200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899592" y="2000671"/>
                <a:ext cx="1152000" cy="1152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966895" y="2067974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05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5664696" y="4765372"/>
              <a:ext cx="3184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64697" y="4978226"/>
              <a:ext cx="3184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0354" y="1466026"/>
            <a:ext cx="4781103" cy="4281642"/>
            <a:chOff x="50354" y="1466026"/>
            <a:chExt cx="4781103" cy="4281642"/>
          </a:xfrm>
        </p:grpSpPr>
        <p:grpSp>
          <p:nvGrpSpPr>
            <p:cNvPr id="22" name="Group 21"/>
            <p:cNvGrpSpPr/>
            <p:nvPr/>
          </p:nvGrpSpPr>
          <p:grpSpPr>
            <a:xfrm>
              <a:off x="50354" y="1839491"/>
              <a:ext cx="4781103" cy="3908177"/>
              <a:chOff x="222945" y="1988840"/>
              <a:chExt cx="4781103" cy="3908177"/>
            </a:xfrm>
          </p:grpSpPr>
          <p:pic>
            <p:nvPicPr>
              <p:cNvPr id="1026" name="Picture 2" descr="E:\002-KIMS BUSINESS\007-04-1-FIVERR\01-PPT-TEMPLATE\COVER-PSD\05-cut-01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945" y="5176242"/>
                <a:ext cx="4781103" cy="4528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ound Same Side Corner Rectangle 2"/>
              <p:cNvSpPr/>
              <p:nvPr/>
            </p:nvSpPr>
            <p:spPr>
              <a:xfrm>
                <a:off x="990651" y="2852936"/>
                <a:ext cx="485006" cy="2464830"/>
              </a:xfrm>
              <a:prstGeom prst="round2Same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98000"/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Round Same Side Corner Rectangle 6"/>
              <p:cNvSpPr/>
              <p:nvPr/>
            </p:nvSpPr>
            <p:spPr>
              <a:xfrm>
                <a:off x="1685976" y="2492896"/>
                <a:ext cx="485006" cy="2824870"/>
              </a:xfrm>
              <a:prstGeom prst="round2Same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98000"/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Round Same Side Corner Rectangle 7"/>
              <p:cNvSpPr/>
              <p:nvPr/>
            </p:nvSpPr>
            <p:spPr>
              <a:xfrm>
                <a:off x="2381301" y="3356992"/>
                <a:ext cx="485006" cy="1960774"/>
              </a:xfrm>
              <a:prstGeom prst="round2Same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98000"/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Round Same Side Corner Rectangle 8"/>
              <p:cNvSpPr/>
              <p:nvPr/>
            </p:nvSpPr>
            <p:spPr>
              <a:xfrm>
                <a:off x="3076626" y="3038249"/>
                <a:ext cx="485006" cy="2279517"/>
              </a:xfrm>
              <a:prstGeom prst="round2Same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98000"/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Round Same Side Corner Rectangle 9"/>
              <p:cNvSpPr/>
              <p:nvPr/>
            </p:nvSpPr>
            <p:spPr>
              <a:xfrm>
                <a:off x="3771951" y="1988840"/>
                <a:ext cx="485006" cy="3328926"/>
              </a:xfrm>
              <a:prstGeom prst="round2Same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98000"/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943237" y="5589240"/>
                <a:ext cx="5514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Item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648247" y="5589240"/>
                <a:ext cx="5514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Item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53257" y="5589240"/>
                <a:ext cx="5514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Item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058267" y="5589240"/>
                <a:ext cx="5514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Item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763277" y="5589240"/>
                <a:ext cx="5514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Item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783173" y="2323422"/>
              <a:ext cx="538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75%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182" y="1961625"/>
              <a:ext cx="538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80%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81741" y="2808848"/>
              <a:ext cx="538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55%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93766" y="2479827"/>
              <a:ext cx="538944" cy="29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64%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596266" y="1466026"/>
              <a:ext cx="538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94%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999856" y="1657375"/>
            <a:ext cx="3846240" cy="682846"/>
            <a:chOff x="4999856" y="1657375"/>
            <a:chExt cx="3846240" cy="682846"/>
          </a:xfrm>
        </p:grpSpPr>
        <p:grpSp>
          <p:nvGrpSpPr>
            <p:cNvPr id="24" name="Group 23"/>
            <p:cNvGrpSpPr/>
            <p:nvPr/>
          </p:nvGrpSpPr>
          <p:grpSpPr>
            <a:xfrm>
              <a:off x="4999856" y="1709725"/>
              <a:ext cx="630496" cy="630496"/>
              <a:chOff x="899592" y="2000671"/>
              <a:chExt cx="1152000" cy="115200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899592" y="2000671"/>
                <a:ext cx="1152000" cy="1152000"/>
              </a:xfrm>
              <a:prstGeom prst="ellipse">
                <a:avLst/>
              </a:prstGeom>
              <a:solidFill>
                <a:srgbClr val="86BF3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966895" y="2067974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01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5661645" y="1657375"/>
              <a:ext cx="3184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661646" y="1870229"/>
              <a:ext cx="3184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967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Chart 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611560" y="2216274"/>
            <a:ext cx="1648961" cy="1648961"/>
            <a:chOff x="683568" y="2000250"/>
            <a:chExt cx="1858067" cy="1858067"/>
          </a:xfrm>
        </p:grpSpPr>
        <p:grpSp>
          <p:nvGrpSpPr>
            <p:cNvPr id="6" name="Group 5"/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rgbClr val="86BF3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9" name="Pie 8"/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/>
            </a:prstGeom>
            <a:solidFill>
              <a:schemeClr val="bg1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58347" y="2667673"/>
              <a:ext cx="9085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75%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07015" y="2204864"/>
            <a:ext cx="1648961" cy="1648961"/>
            <a:chOff x="683568" y="2000250"/>
            <a:chExt cx="1858067" cy="1858067"/>
          </a:xfrm>
        </p:grpSpPr>
        <p:grpSp>
          <p:nvGrpSpPr>
            <p:cNvPr id="28" name="Group 27"/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rgbClr val="FFB8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9" name="Pie 28"/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>
                <a:gd name="adj1" fmla="val 2214697"/>
                <a:gd name="adj2" fmla="val 16200000"/>
              </a:avLst>
            </a:prstGeom>
            <a:solidFill>
              <a:schemeClr val="bg1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58347" y="2667674"/>
              <a:ext cx="908508" cy="58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60%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802470" y="2193454"/>
            <a:ext cx="1648961" cy="1648961"/>
            <a:chOff x="683568" y="2000250"/>
            <a:chExt cx="1858067" cy="1858067"/>
          </a:xfrm>
        </p:grpSpPr>
        <p:grpSp>
          <p:nvGrpSpPr>
            <p:cNvPr id="34" name="Group 33"/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rgbClr val="5BC5D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5" name="Pie 34"/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>
                <a:gd name="adj1" fmla="val 18935849"/>
                <a:gd name="adj2" fmla="val 16200000"/>
              </a:avLst>
            </a:prstGeom>
            <a:solidFill>
              <a:schemeClr val="bg1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58347" y="2667674"/>
              <a:ext cx="908508" cy="58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85%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897925" y="2182044"/>
            <a:ext cx="1648961" cy="1648961"/>
            <a:chOff x="683568" y="2000250"/>
            <a:chExt cx="1858067" cy="1858067"/>
          </a:xfrm>
        </p:grpSpPr>
        <p:grpSp>
          <p:nvGrpSpPr>
            <p:cNvPr id="40" name="Group 39"/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rgbClr val="F57627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1" name="Pie 40"/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>
                <a:gd name="adj1" fmla="val 9049331"/>
                <a:gd name="adj2" fmla="val 16200000"/>
              </a:avLst>
            </a:prstGeom>
            <a:solidFill>
              <a:schemeClr val="bg1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58347" y="2667674"/>
              <a:ext cx="908508" cy="58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30%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49209" y="4094291"/>
            <a:ext cx="1962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9209" y="4326195"/>
            <a:ext cx="1962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46966" y="4094291"/>
            <a:ext cx="1962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546966" y="4326195"/>
            <a:ext cx="1962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54248" y="4094291"/>
            <a:ext cx="1962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654248" y="4326195"/>
            <a:ext cx="1962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61530" y="4094291"/>
            <a:ext cx="1962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61530" y="4326195"/>
            <a:ext cx="1962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827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Chart 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917808" y="1835548"/>
            <a:ext cx="1227613" cy="4099818"/>
            <a:chOff x="557768" y="1916832"/>
            <a:chExt cx="1227613" cy="4099818"/>
          </a:xfrm>
        </p:grpSpPr>
        <p:grpSp>
          <p:nvGrpSpPr>
            <p:cNvPr id="13" name="Group 12"/>
            <p:cNvGrpSpPr/>
            <p:nvPr/>
          </p:nvGrpSpPr>
          <p:grpSpPr>
            <a:xfrm>
              <a:off x="557768" y="1916832"/>
              <a:ext cx="1227613" cy="3691642"/>
              <a:chOff x="1767442" y="1916832"/>
              <a:chExt cx="1227613" cy="3691642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2123727" y="1916832"/>
                <a:ext cx="504056" cy="2952328"/>
                <a:chOff x="2123728" y="1916832"/>
                <a:chExt cx="504056" cy="2952328"/>
              </a:xfrm>
            </p:grpSpPr>
            <p:sp>
              <p:nvSpPr>
                <p:cNvPr id="2" name="Rounded Rectangle 1"/>
                <p:cNvSpPr/>
                <p:nvPr/>
              </p:nvSpPr>
              <p:spPr>
                <a:xfrm>
                  <a:off x="2123728" y="1916832"/>
                  <a:ext cx="504056" cy="295232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bg1">
                        <a:lumMod val="87000"/>
                      </a:schemeClr>
                    </a:gs>
                    <a:gs pos="100000">
                      <a:schemeClr val="bg1"/>
                    </a:gs>
                  </a:gsLst>
                  <a:lin ang="8100000" scaled="1"/>
                  <a:tileRect/>
                </a:gradFill>
                <a:ln w="1270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alpha val="98000"/>
                          <a:lumMod val="0"/>
                          <a:lumOff val="100000"/>
                        </a:schemeClr>
                      </a:gs>
                    </a:gsLst>
                    <a:lin ang="81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 rot="10800000">
                  <a:off x="2141757" y="2852936"/>
                  <a:ext cx="468000" cy="201485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6BF3E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1767442" y="4380861"/>
                <a:ext cx="1227613" cy="1227613"/>
                <a:chOff x="683568" y="2000250"/>
                <a:chExt cx="1858067" cy="1858067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892673" y="2209355"/>
                  <a:ext cx="1439856" cy="1439856"/>
                  <a:chOff x="899592" y="1935673"/>
                  <a:chExt cx="1216999" cy="1216999"/>
                </a:xfrm>
              </p:grpSpPr>
              <p:sp>
                <p:nvSpPr>
                  <p:cNvPr id="11" name="Oval 10"/>
                  <p:cNvSpPr/>
                  <p:nvPr/>
                </p:nvSpPr>
                <p:spPr>
                  <a:xfrm>
                    <a:off x="899592" y="1935673"/>
                    <a:ext cx="1216999" cy="1216999"/>
                  </a:xfrm>
                  <a:prstGeom prst="ellipse">
                    <a:avLst/>
                  </a:prstGeom>
                  <a:solidFill>
                    <a:srgbClr val="86BF3E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999394" y="2035475"/>
                    <a:ext cx="1017395" cy="101739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87000"/>
                        </a:schemeClr>
                      </a:gs>
                      <a:gs pos="100000">
                        <a:schemeClr val="bg1"/>
                      </a:gs>
                    </a:gsLst>
                    <a:lin ang="8100000" scaled="1"/>
                    <a:tileRect/>
                  </a:gra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9" name="Pie 8"/>
                <p:cNvSpPr/>
                <p:nvPr/>
              </p:nvSpPr>
              <p:spPr>
                <a:xfrm>
                  <a:off x="683568" y="2000250"/>
                  <a:ext cx="1858067" cy="1858067"/>
                </a:xfrm>
                <a:prstGeom prst="pie">
                  <a:avLst/>
                </a:prstGeom>
                <a:solidFill>
                  <a:schemeClr val="bg1">
                    <a:alpha val="20000"/>
                  </a:schemeClr>
                </a:solidFill>
                <a:ln w="1270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alpha val="1900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892674" y="2638839"/>
                  <a:ext cx="1439857" cy="605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itchFamily="34" charset="0"/>
                      <a:cs typeface="Calibri" pitchFamily="34" charset="0"/>
                    </a:rPr>
                    <a:t>75%</a:t>
                  </a:r>
                  <a:endPara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  <p:sp>
          <p:nvSpPr>
            <p:cNvPr id="44" name="TextBox 43"/>
            <p:cNvSpPr txBox="1"/>
            <p:nvPr/>
          </p:nvSpPr>
          <p:spPr>
            <a:xfrm>
              <a:off x="557769" y="5708873"/>
              <a:ext cx="1227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Option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483768" y="1835548"/>
            <a:ext cx="1235677" cy="4104456"/>
            <a:chOff x="2278729" y="1916832"/>
            <a:chExt cx="1235677" cy="4104456"/>
          </a:xfrm>
        </p:grpSpPr>
        <p:grpSp>
          <p:nvGrpSpPr>
            <p:cNvPr id="14" name="Group 13"/>
            <p:cNvGrpSpPr/>
            <p:nvPr/>
          </p:nvGrpSpPr>
          <p:grpSpPr>
            <a:xfrm>
              <a:off x="2278729" y="1916832"/>
              <a:ext cx="1227613" cy="3691642"/>
              <a:chOff x="1767442" y="1916832"/>
              <a:chExt cx="1227613" cy="3691642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2123727" y="1916832"/>
                <a:ext cx="504056" cy="2952328"/>
                <a:chOff x="2123728" y="1916832"/>
                <a:chExt cx="504056" cy="2952328"/>
              </a:xfrm>
            </p:grpSpPr>
            <p:sp>
              <p:nvSpPr>
                <p:cNvPr id="22" name="Rounded Rectangle 21"/>
                <p:cNvSpPr/>
                <p:nvPr/>
              </p:nvSpPr>
              <p:spPr>
                <a:xfrm>
                  <a:off x="2123728" y="1916832"/>
                  <a:ext cx="504056" cy="295232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bg1">
                        <a:lumMod val="87000"/>
                      </a:schemeClr>
                    </a:gs>
                    <a:gs pos="100000">
                      <a:schemeClr val="bg1"/>
                    </a:gs>
                  </a:gsLst>
                  <a:lin ang="8100000" scaled="1"/>
                  <a:tileRect/>
                </a:gradFill>
                <a:ln w="1270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alpha val="98000"/>
                          <a:lumMod val="0"/>
                          <a:lumOff val="100000"/>
                        </a:schemeClr>
                      </a:gs>
                    </a:gsLst>
                    <a:lin ang="81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Rounded Rectangle 22"/>
                <p:cNvSpPr/>
                <p:nvPr/>
              </p:nvSpPr>
              <p:spPr>
                <a:xfrm rot="10800000">
                  <a:off x="2141757" y="3860364"/>
                  <a:ext cx="468000" cy="100743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BC5DD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1767442" y="4380861"/>
                <a:ext cx="1227613" cy="1227613"/>
                <a:chOff x="683568" y="2000250"/>
                <a:chExt cx="1858067" cy="1858067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892673" y="2209355"/>
                  <a:ext cx="1439856" cy="1439856"/>
                  <a:chOff x="899592" y="1935673"/>
                  <a:chExt cx="1216999" cy="1216999"/>
                </a:xfrm>
              </p:grpSpPr>
              <p:sp>
                <p:nvSpPr>
                  <p:cNvPr id="20" name="Oval 19"/>
                  <p:cNvSpPr/>
                  <p:nvPr/>
                </p:nvSpPr>
                <p:spPr>
                  <a:xfrm>
                    <a:off x="899592" y="1935673"/>
                    <a:ext cx="1216999" cy="1216999"/>
                  </a:xfrm>
                  <a:prstGeom prst="ellipse">
                    <a:avLst/>
                  </a:prstGeom>
                  <a:solidFill>
                    <a:srgbClr val="5BC5DD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999394" y="2035475"/>
                    <a:ext cx="1017395" cy="101739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87000"/>
                        </a:schemeClr>
                      </a:gs>
                      <a:gs pos="100000">
                        <a:schemeClr val="bg1"/>
                      </a:gs>
                    </a:gsLst>
                    <a:lin ang="8100000" scaled="1"/>
                    <a:tileRect/>
                  </a:gra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18" name="Pie 17"/>
                <p:cNvSpPr/>
                <p:nvPr/>
              </p:nvSpPr>
              <p:spPr>
                <a:xfrm>
                  <a:off x="683568" y="2000250"/>
                  <a:ext cx="1858067" cy="1858067"/>
                </a:xfrm>
                <a:prstGeom prst="pie">
                  <a:avLst>
                    <a:gd name="adj1" fmla="val 8660819"/>
                    <a:gd name="adj2" fmla="val 16200000"/>
                  </a:avLst>
                </a:prstGeom>
                <a:solidFill>
                  <a:schemeClr val="bg1">
                    <a:alpha val="20000"/>
                  </a:schemeClr>
                </a:solidFill>
                <a:ln w="1270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alpha val="1900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892674" y="2638839"/>
                  <a:ext cx="1439857" cy="605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itchFamily="34" charset="0"/>
                      <a:cs typeface="Calibri" pitchFamily="34" charset="0"/>
                    </a:rPr>
                    <a:t>35%</a:t>
                  </a:r>
                  <a:endPara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  <p:sp>
          <p:nvSpPr>
            <p:cNvPr id="45" name="TextBox 44"/>
            <p:cNvSpPr txBox="1"/>
            <p:nvPr/>
          </p:nvSpPr>
          <p:spPr>
            <a:xfrm>
              <a:off x="2286794" y="5713511"/>
              <a:ext cx="1227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Option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067944" y="1835548"/>
            <a:ext cx="1243741" cy="4109094"/>
            <a:chOff x="3999690" y="1916832"/>
            <a:chExt cx="1243741" cy="4109094"/>
          </a:xfrm>
        </p:grpSpPr>
        <p:grpSp>
          <p:nvGrpSpPr>
            <p:cNvPr id="24" name="Group 23"/>
            <p:cNvGrpSpPr/>
            <p:nvPr/>
          </p:nvGrpSpPr>
          <p:grpSpPr>
            <a:xfrm>
              <a:off x="3999690" y="1916832"/>
              <a:ext cx="1227613" cy="3691642"/>
              <a:chOff x="1767442" y="1916832"/>
              <a:chExt cx="1227613" cy="3691642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123727" y="1916832"/>
                <a:ext cx="504056" cy="2952328"/>
                <a:chOff x="2123728" y="1916832"/>
                <a:chExt cx="504056" cy="2952328"/>
              </a:xfrm>
            </p:grpSpPr>
            <p:sp>
              <p:nvSpPr>
                <p:cNvPr id="32" name="Rounded Rectangle 31"/>
                <p:cNvSpPr/>
                <p:nvPr/>
              </p:nvSpPr>
              <p:spPr>
                <a:xfrm>
                  <a:off x="2123728" y="1916832"/>
                  <a:ext cx="504056" cy="295232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bg1">
                        <a:lumMod val="87000"/>
                      </a:schemeClr>
                    </a:gs>
                    <a:gs pos="100000">
                      <a:schemeClr val="bg1"/>
                    </a:gs>
                  </a:gsLst>
                  <a:lin ang="8100000" scaled="1"/>
                  <a:tileRect/>
                </a:gradFill>
                <a:ln w="1270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alpha val="98000"/>
                          <a:lumMod val="0"/>
                          <a:lumOff val="100000"/>
                        </a:schemeClr>
                      </a:gs>
                    </a:gsLst>
                    <a:lin ang="81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 rot="10800000">
                  <a:off x="2141757" y="3284984"/>
                  <a:ext cx="468000" cy="15828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B850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1767442" y="4380861"/>
                <a:ext cx="1227613" cy="1227613"/>
                <a:chOff x="683568" y="2000250"/>
                <a:chExt cx="1858067" cy="1858067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892673" y="2209355"/>
                  <a:ext cx="1439856" cy="1439856"/>
                  <a:chOff x="899592" y="1935673"/>
                  <a:chExt cx="1216999" cy="1216999"/>
                </a:xfrm>
              </p:grpSpPr>
              <p:sp>
                <p:nvSpPr>
                  <p:cNvPr id="30" name="Oval 29"/>
                  <p:cNvSpPr/>
                  <p:nvPr/>
                </p:nvSpPr>
                <p:spPr>
                  <a:xfrm>
                    <a:off x="899592" y="1935673"/>
                    <a:ext cx="1216999" cy="1216999"/>
                  </a:xfrm>
                  <a:prstGeom prst="ellipse">
                    <a:avLst/>
                  </a:prstGeom>
                  <a:solidFill>
                    <a:srgbClr val="FFB850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Oval 30"/>
                  <p:cNvSpPr/>
                  <p:nvPr/>
                </p:nvSpPr>
                <p:spPr>
                  <a:xfrm>
                    <a:off x="999394" y="2035475"/>
                    <a:ext cx="1017395" cy="101739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87000"/>
                        </a:schemeClr>
                      </a:gs>
                      <a:gs pos="100000">
                        <a:schemeClr val="bg1"/>
                      </a:gs>
                    </a:gsLst>
                    <a:lin ang="8100000" scaled="1"/>
                    <a:tileRect/>
                  </a:gra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8" name="Pie 27"/>
                <p:cNvSpPr/>
                <p:nvPr/>
              </p:nvSpPr>
              <p:spPr>
                <a:xfrm>
                  <a:off x="683568" y="2000250"/>
                  <a:ext cx="1858067" cy="1858067"/>
                </a:xfrm>
                <a:prstGeom prst="pie">
                  <a:avLst>
                    <a:gd name="adj1" fmla="val 5375902"/>
                    <a:gd name="adj2" fmla="val 16200000"/>
                  </a:avLst>
                </a:prstGeom>
                <a:solidFill>
                  <a:schemeClr val="bg1">
                    <a:alpha val="20000"/>
                  </a:schemeClr>
                </a:solidFill>
                <a:ln w="1270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alpha val="1900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892674" y="2638839"/>
                  <a:ext cx="1439857" cy="605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itchFamily="34" charset="0"/>
                      <a:cs typeface="Calibri" pitchFamily="34" charset="0"/>
                    </a:rPr>
                    <a:t>50%</a:t>
                  </a:r>
                  <a:endPara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  <p:sp>
          <p:nvSpPr>
            <p:cNvPr id="46" name="TextBox 45"/>
            <p:cNvSpPr txBox="1"/>
            <p:nvPr/>
          </p:nvSpPr>
          <p:spPr>
            <a:xfrm>
              <a:off x="4015819" y="5718149"/>
              <a:ext cx="1227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Option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652120" y="1835548"/>
            <a:ext cx="1251805" cy="4113732"/>
            <a:chOff x="5720651" y="1916832"/>
            <a:chExt cx="1251805" cy="4113732"/>
          </a:xfrm>
        </p:grpSpPr>
        <p:grpSp>
          <p:nvGrpSpPr>
            <p:cNvPr id="34" name="Group 33"/>
            <p:cNvGrpSpPr/>
            <p:nvPr/>
          </p:nvGrpSpPr>
          <p:grpSpPr>
            <a:xfrm>
              <a:off x="5720651" y="1916832"/>
              <a:ext cx="1227613" cy="3691642"/>
              <a:chOff x="1767442" y="1916832"/>
              <a:chExt cx="1227613" cy="3691642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2123727" y="1916832"/>
                <a:ext cx="504056" cy="2952328"/>
                <a:chOff x="2123728" y="1916832"/>
                <a:chExt cx="504056" cy="2952328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2123728" y="1916832"/>
                  <a:ext cx="504056" cy="295232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bg1">
                        <a:lumMod val="87000"/>
                      </a:schemeClr>
                    </a:gs>
                    <a:gs pos="100000">
                      <a:schemeClr val="bg1"/>
                    </a:gs>
                  </a:gsLst>
                  <a:lin ang="8100000" scaled="1"/>
                  <a:tileRect/>
                </a:gradFill>
                <a:ln w="1270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alpha val="98000"/>
                          <a:lumMod val="0"/>
                          <a:lumOff val="100000"/>
                        </a:schemeClr>
                      </a:gs>
                    </a:gsLst>
                    <a:lin ang="81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 rot="10800000">
                  <a:off x="2141757" y="2348879"/>
                  <a:ext cx="468000" cy="251891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57627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1767442" y="4380861"/>
                <a:ext cx="1227613" cy="1227613"/>
                <a:chOff x="683568" y="2000250"/>
                <a:chExt cx="1858067" cy="1858067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892673" y="2209355"/>
                  <a:ext cx="1439856" cy="1439856"/>
                  <a:chOff x="899592" y="1935673"/>
                  <a:chExt cx="1216999" cy="1216999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>
                    <a:off x="899592" y="1935673"/>
                    <a:ext cx="1216999" cy="1216999"/>
                  </a:xfrm>
                  <a:prstGeom prst="ellipse">
                    <a:avLst/>
                  </a:prstGeom>
                  <a:solidFill>
                    <a:srgbClr val="F57627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999394" y="2035475"/>
                    <a:ext cx="1017395" cy="101739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87000"/>
                        </a:schemeClr>
                      </a:gs>
                      <a:gs pos="100000">
                        <a:schemeClr val="bg1"/>
                      </a:gs>
                    </a:gsLst>
                    <a:lin ang="8100000" scaled="1"/>
                    <a:tileRect/>
                  </a:gra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8" name="Pie 37"/>
                <p:cNvSpPr/>
                <p:nvPr/>
              </p:nvSpPr>
              <p:spPr>
                <a:xfrm>
                  <a:off x="683568" y="2000250"/>
                  <a:ext cx="1858067" cy="1858067"/>
                </a:xfrm>
                <a:prstGeom prst="pie">
                  <a:avLst>
                    <a:gd name="adj1" fmla="val 19058730"/>
                    <a:gd name="adj2" fmla="val 16200000"/>
                  </a:avLst>
                </a:prstGeom>
                <a:solidFill>
                  <a:schemeClr val="bg1">
                    <a:alpha val="20000"/>
                  </a:schemeClr>
                </a:solidFill>
                <a:ln w="1270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alpha val="1900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892674" y="2638839"/>
                  <a:ext cx="1439857" cy="605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itchFamily="34" charset="0"/>
                      <a:cs typeface="Calibri" pitchFamily="34" charset="0"/>
                    </a:rPr>
                    <a:t>85%</a:t>
                  </a:r>
                  <a:endPara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  <p:sp>
          <p:nvSpPr>
            <p:cNvPr id="47" name="TextBox 46"/>
            <p:cNvSpPr txBox="1"/>
            <p:nvPr/>
          </p:nvSpPr>
          <p:spPr>
            <a:xfrm>
              <a:off x="5744844" y="5722787"/>
              <a:ext cx="1227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Option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308304" y="1763192"/>
            <a:ext cx="1296144" cy="959214"/>
            <a:chOff x="7020272" y="1700460"/>
            <a:chExt cx="1296144" cy="959214"/>
          </a:xfrm>
        </p:grpSpPr>
        <p:grpSp>
          <p:nvGrpSpPr>
            <p:cNvPr id="55" name="Group 54"/>
            <p:cNvGrpSpPr/>
            <p:nvPr/>
          </p:nvGrpSpPr>
          <p:grpSpPr>
            <a:xfrm>
              <a:off x="7020272" y="1700460"/>
              <a:ext cx="1296144" cy="276999"/>
              <a:chOff x="7020272" y="1700460"/>
              <a:chExt cx="1296144" cy="276999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rgbClr val="86B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Option_A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7020272" y="1927865"/>
              <a:ext cx="1296144" cy="276999"/>
              <a:chOff x="7020272" y="1700460"/>
              <a:chExt cx="1296144" cy="276999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rgbClr val="5BC5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Option_B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7020272" y="2155270"/>
              <a:ext cx="1296144" cy="276999"/>
              <a:chOff x="7020272" y="1700460"/>
              <a:chExt cx="1296144" cy="276999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Option_C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7020272" y="2382675"/>
              <a:ext cx="1296144" cy="276999"/>
              <a:chOff x="7020272" y="1700460"/>
              <a:chExt cx="1296144" cy="276999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rgbClr val="F576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Option_D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2056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Chart Infographic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4401277" y="1775055"/>
            <a:ext cx="4098891" cy="2642602"/>
            <a:chOff x="3923928" y="1683261"/>
            <a:chExt cx="4098891" cy="2642602"/>
          </a:xfrm>
        </p:grpSpPr>
        <p:sp>
          <p:nvSpPr>
            <p:cNvPr id="8" name="Freeform 7"/>
            <p:cNvSpPr/>
            <p:nvPr/>
          </p:nvSpPr>
          <p:spPr>
            <a:xfrm>
              <a:off x="4355976" y="1844824"/>
              <a:ext cx="3571875" cy="2362200"/>
            </a:xfrm>
            <a:custGeom>
              <a:avLst/>
              <a:gdLst>
                <a:gd name="connsiteX0" fmla="*/ 0 w 3571875"/>
                <a:gd name="connsiteY0" fmla="*/ 1962150 h 2362200"/>
                <a:gd name="connsiteX1" fmla="*/ 142875 w 3571875"/>
                <a:gd name="connsiteY1" fmla="*/ 1809750 h 2362200"/>
                <a:gd name="connsiteX2" fmla="*/ 342900 w 3571875"/>
                <a:gd name="connsiteY2" fmla="*/ 2000250 h 2362200"/>
                <a:gd name="connsiteX3" fmla="*/ 704850 w 3571875"/>
                <a:gd name="connsiteY3" fmla="*/ 1190625 h 2362200"/>
                <a:gd name="connsiteX4" fmla="*/ 1200150 w 3571875"/>
                <a:gd name="connsiteY4" fmla="*/ 2362200 h 2362200"/>
                <a:gd name="connsiteX5" fmla="*/ 1466850 w 3571875"/>
                <a:gd name="connsiteY5" fmla="*/ 1790700 h 2362200"/>
                <a:gd name="connsiteX6" fmla="*/ 1581150 w 3571875"/>
                <a:gd name="connsiteY6" fmla="*/ 1885950 h 2362200"/>
                <a:gd name="connsiteX7" fmla="*/ 1885950 w 3571875"/>
                <a:gd name="connsiteY7" fmla="*/ 1076325 h 2362200"/>
                <a:gd name="connsiteX8" fmla="*/ 2114550 w 3571875"/>
                <a:gd name="connsiteY8" fmla="*/ 1314450 h 2362200"/>
                <a:gd name="connsiteX9" fmla="*/ 2724150 w 3571875"/>
                <a:gd name="connsiteY9" fmla="*/ 0 h 2362200"/>
                <a:gd name="connsiteX10" fmla="*/ 3028950 w 3571875"/>
                <a:gd name="connsiteY10" fmla="*/ 695325 h 2362200"/>
                <a:gd name="connsiteX11" fmla="*/ 3200400 w 3571875"/>
                <a:gd name="connsiteY11" fmla="*/ 352425 h 2362200"/>
                <a:gd name="connsiteX12" fmla="*/ 3571875 w 3571875"/>
                <a:gd name="connsiteY12" fmla="*/ 1171575 h 2362200"/>
                <a:gd name="connsiteX13" fmla="*/ 3571875 w 3571875"/>
                <a:gd name="connsiteY13" fmla="*/ 116205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71875" h="2362200">
                  <a:moveTo>
                    <a:pt x="0" y="1962150"/>
                  </a:moveTo>
                  <a:lnTo>
                    <a:pt x="142875" y="1809750"/>
                  </a:lnTo>
                  <a:lnTo>
                    <a:pt x="342900" y="2000250"/>
                  </a:lnTo>
                  <a:lnTo>
                    <a:pt x="704850" y="1190625"/>
                  </a:lnTo>
                  <a:lnTo>
                    <a:pt x="1200150" y="2362200"/>
                  </a:lnTo>
                  <a:lnTo>
                    <a:pt x="1466850" y="1790700"/>
                  </a:lnTo>
                  <a:lnTo>
                    <a:pt x="1581150" y="1885950"/>
                  </a:lnTo>
                  <a:lnTo>
                    <a:pt x="1885950" y="1076325"/>
                  </a:lnTo>
                  <a:lnTo>
                    <a:pt x="2114550" y="1314450"/>
                  </a:lnTo>
                  <a:lnTo>
                    <a:pt x="2724150" y="0"/>
                  </a:lnTo>
                  <a:lnTo>
                    <a:pt x="3028950" y="695325"/>
                  </a:lnTo>
                  <a:lnTo>
                    <a:pt x="3200400" y="352425"/>
                  </a:lnTo>
                  <a:lnTo>
                    <a:pt x="3571875" y="1171575"/>
                  </a:lnTo>
                  <a:lnTo>
                    <a:pt x="3571875" y="1162050"/>
                  </a:lnTo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923928" y="2060848"/>
              <a:ext cx="1004649" cy="867519"/>
              <a:chOff x="4050791" y="2204864"/>
              <a:chExt cx="921259" cy="795511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050791" y="2204864"/>
                <a:ext cx="610369" cy="610369"/>
                <a:chOff x="899592" y="2000671"/>
                <a:chExt cx="1152000" cy="1152000"/>
              </a:xfrm>
            </p:grpSpPr>
            <p:sp>
              <p:nvSpPr>
                <p:cNvPr id="10" name="Oval 9"/>
                <p:cNvSpPr/>
                <p:nvPr/>
              </p:nvSpPr>
              <p:spPr>
                <a:xfrm>
                  <a:off x="899592" y="2000671"/>
                  <a:ext cx="1152000" cy="1152000"/>
                </a:xfrm>
                <a:prstGeom prst="ellipse">
                  <a:avLst/>
                </a:prstGeom>
                <a:solidFill>
                  <a:srgbClr val="86BF3E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965403" y="2066482"/>
                  <a:ext cx="1017397" cy="101739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7000"/>
                      </a:schemeClr>
                    </a:gs>
                    <a:gs pos="100000">
                      <a:schemeClr val="bg1"/>
                    </a:gs>
                  </a:gsLst>
                  <a:lin ang="8100000" scaled="1"/>
                  <a:tileRect/>
                </a:gra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01</a:t>
                  </a:r>
                  <a:endPara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cxnSp>
            <p:nvCxnSpPr>
              <p:cNvPr id="13" name="Straight Connector 12"/>
              <p:cNvCxnSpPr>
                <a:stCxn id="10" idx="5"/>
              </p:cNvCxnSpPr>
              <p:nvPr/>
            </p:nvCxnSpPr>
            <p:spPr>
              <a:xfrm>
                <a:off x="4571774" y="2725847"/>
                <a:ext cx="400276" cy="274528"/>
              </a:xfrm>
              <a:prstGeom prst="line">
                <a:avLst/>
              </a:prstGeom>
              <a:ln>
                <a:solidFill>
                  <a:srgbClr val="86BF3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5691788" y="3625974"/>
              <a:ext cx="1137334" cy="665619"/>
              <a:chOff x="3618229" y="2138246"/>
              <a:chExt cx="1042931" cy="610369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4050791" y="2138246"/>
                <a:ext cx="610369" cy="610369"/>
                <a:chOff x="899592" y="1874936"/>
                <a:chExt cx="1152000" cy="115200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899592" y="1874936"/>
                  <a:ext cx="1152000" cy="1152000"/>
                </a:xfrm>
                <a:prstGeom prst="ellipse">
                  <a:avLst/>
                </a:prstGeom>
                <a:solidFill>
                  <a:srgbClr val="5BC5DD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965403" y="1940747"/>
                  <a:ext cx="1017397" cy="101739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7000"/>
                      </a:schemeClr>
                    </a:gs>
                    <a:gs pos="100000">
                      <a:schemeClr val="bg1"/>
                    </a:gs>
                  </a:gsLst>
                  <a:lin ang="8100000" scaled="1"/>
                  <a:tileRect/>
                </a:gra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02</a:t>
                  </a:r>
                  <a:endPara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cxnSp>
            <p:nvCxnSpPr>
              <p:cNvPr id="25" name="Straight Connector 24"/>
              <p:cNvCxnSpPr>
                <a:stCxn id="26" idx="3"/>
              </p:cNvCxnSpPr>
              <p:nvPr/>
            </p:nvCxnSpPr>
            <p:spPr>
              <a:xfrm flipH="1">
                <a:off x="3618229" y="2659228"/>
                <a:ext cx="521948" cy="11837"/>
              </a:xfrm>
              <a:prstGeom prst="line">
                <a:avLst/>
              </a:prstGeom>
              <a:ln>
                <a:solidFill>
                  <a:srgbClr val="5BC5DD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5552616" y="1683261"/>
              <a:ext cx="1395648" cy="665619"/>
              <a:chOff x="4050791" y="2380418"/>
              <a:chExt cx="1279803" cy="610369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4050791" y="2380418"/>
                <a:ext cx="610369" cy="610369"/>
                <a:chOff x="899592" y="2332007"/>
                <a:chExt cx="1152000" cy="1152000"/>
              </a:xfrm>
            </p:grpSpPr>
            <p:sp>
              <p:nvSpPr>
                <p:cNvPr id="33" name="Oval 32"/>
                <p:cNvSpPr/>
                <p:nvPr/>
              </p:nvSpPr>
              <p:spPr>
                <a:xfrm>
                  <a:off x="899592" y="2332007"/>
                  <a:ext cx="1152000" cy="1152000"/>
                </a:xfrm>
                <a:prstGeom prst="ellipse">
                  <a:avLst/>
                </a:prstGeom>
                <a:solidFill>
                  <a:srgbClr val="F57627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965403" y="2397818"/>
                  <a:ext cx="1017397" cy="101739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7000"/>
                      </a:schemeClr>
                    </a:gs>
                    <a:gs pos="100000">
                      <a:schemeClr val="bg1"/>
                    </a:gs>
                  </a:gsLst>
                  <a:lin ang="8100000" scaled="1"/>
                  <a:tileRect/>
                </a:gra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04</a:t>
                  </a:r>
                  <a:endPara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cxnSp>
            <p:nvCxnSpPr>
              <p:cNvPr id="32" name="Straight Connector 31"/>
              <p:cNvCxnSpPr>
                <a:stCxn id="34" idx="6"/>
              </p:cNvCxnSpPr>
              <p:nvPr/>
            </p:nvCxnSpPr>
            <p:spPr>
              <a:xfrm flipV="1">
                <a:off x="4624711" y="2528891"/>
                <a:ext cx="705883" cy="155922"/>
              </a:xfrm>
              <a:prstGeom prst="line">
                <a:avLst/>
              </a:prstGeom>
              <a:ln>
                <a:solidFill>
                  <a:srgbClr val="F57627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6596450" y="3350850"/>
              <a:ext cx="1426369" cy="975013"/>
              <a:chOff x="3191531" y="1885163"/>
              <a:chExt cx="1307974" cy="894081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3889136" y="2168875"/>
                <a:ext cx="610369" cy="610369"/>
                <a:chOff x="594484" y="1932754"/>
                <a:chExt cx="1152000" cy="1152000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594484" y="1932754"/>
                  <a:ext cx="1152000" cy="1152000"/>
                </a:xfrm>
                <a:prstGeom prst="ellipse">
                  <a:avLst/>
                </a:prstGeom>
                <a:solidFill>
                  <a:srgbClr val="FFB850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660295" y="1998565"/>
                  <a:ext cx="1017398" cy="101739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7000"/>
                      </a:schemeClr>
                    </a:gs>
                    <a:gs pos="100000">
                      <a:schemeClr val="bg1"/>
                    </a:gs>
                  </a:gsLst>
                  <a:lin ang="8100000" scaled="1"/>
                  <a:tileRect/>
                </a:gra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02</a:t>
                  </a:r>
                  <a:endPara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cxnSp>
            <p:nvCxnSpPr>
              <p:cNvPr id="41" name="Straight Connector 40"/>
              <p:cNvCxnSpPr>
                <a:stCxn id="42" idx="1"/>
              </p:cNvCxnSpPr>
              <p:nvPr/>
            </p:nvCxnSpPr>
            <p:spPr>
              <a:xfrm flipH="1" flipV="1">
                <a:off x="3191531" y="1885163"/>
                <a:ext cx="786992" cy="373098"/>
              </a:xfrm>
              <a:prstGeom prst="line">
                <a:avLst/>
              </a:prstGeom>
              <a:ln>
                <a:solidFill>
                  <a:srgbClr val="FFB85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Group 99"/>
          <p:cNvGrpSpPr/>
          <p:nvPr/>
        </p:nvGrpSpPr>
        <p:grpSpPr>
          <a:xfrm>
            <a:off x="899592" y="1919071"/>
            <a:ext cx="2808312" cy="2348388"/>
            <a:chOff x="827584" y="1916832"/>
            <a:chExt cx="2808312" cy="2348388"/>
          </a:xfrm>
        </p:grpSpPr>
        <p:grpSp>
          <p:nvGrpSpPr>
            <p:cNvPr id="49" name="Group 48"/>
            <p:cNvGrpSpPr/>
            <p:nvPr/>
          </p:nvGrpSpPr>
          <p:grpSpPr>
            <a:xfrm>
              <a:off x="827584" y="1916832"/>
              <a:ext cx="2808312" cy="553998"/>
              <a:chOff x="7020272" y="1700460"/>
              <a:chExt cx="2808312" cy="553998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rgbClr val="86B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304112" y="1700460"/>
                <a:ext cx="252447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Option_A</a:t>
                </a:r>
              </a:p>
              <a:p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 hope and I believe that this Template will your </a:t>
                </a:r>
                <a:r>
                  <a:rPr lang="en-US" altLang="ko-KR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Time.</a:t>
                </a:r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827584" y="2514962"/>
              <a:ext cx="2808312" cy="553998"/>
              <a:chOff x="7020272" y="1700460"/>
              <a:chExt cx="2808312" cy="553998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rgbClr val="5BC5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7304112" y="1700460"/>
                <a:ext cx="252447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Option_B</a:t>
                </a:r>
                <a:endPara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  <a:p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 hope and I believe that this Template will your </a:t>
                </a:r>
                <a:r>
                  <a:rPr lang="en-US" altLang="ko-KR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Time.</a:t>
                </a:r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827584" y="3113092"/>
              <a:ext cx="2808312" cy="553998"/>
              <a:chOff x="7020272" y="1700460"/>
              <a:chExt cx="2808312" cy="55399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7304112" y="1700460"/>
                <a:ext cx="252447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Option_C</a:t>
                </a:r>
                <a:endPara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  <a:p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 hope and I believe that this Template will your </a:t>
                </a:r>
                <a:r>
                  <a:rPr lang="en-US" altLang="ko-KR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Time.</a:t>
                </a:r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827584" y="3711222"/>
              <a:ext cx="2808312" cy="553998"/>
              <a:chOff x="7020272" y="1700460"/>
              <a:chExt cx="2808312" cy="553998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rgbClr val="F576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7304112" y="1700460"/>
                <a:ext cx="252447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Option_D</a:t>
                </a:r>
                <a:endPara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  <a:p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 hope and I believe that this Template will your </a:t>
                </a:r>
                <a:r>
                  <a:rPr lang="en-US" altLang="ko-KR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Time.</a:t>
                </a:r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7" t="9084" r="38423" b="8386"/>
          <a:stretch/>
        </p:blipFill>
        <p:spPr>
          <a:xfrm>
            <a:off x="683568" y="5022024"/>
            <a:ext cx="365366" cy="524543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119808" y="5015415"/>
            <a:ext cx="1435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hope and I believe that this Template will your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Time.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08040" y="5022024"/>
            <a:ext cx="1435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hope and I believe that this Template will your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Time.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296272" y="5028633"/>
            <a:ext cx="1435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hope and I believe that this Template will your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Time.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84504" y="5035242"/>
            <a:ext cx="1435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hope and I believe that this Template will your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Time.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611560" y="4727383"/>
            <a:ext cx="813690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5" r="19299"/>
          <a:stretch/>
        </p:blipFill>
        <p:spPr>
          <a:xfrm>
            <a:off x="2699499" y="5052066"/>
            <a:ext cx="503860" cy="464458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1" r="26992"/>
          <a:stretch/>
        </p:blipFill>
        <p:spPr>
          <a:xfrm>
            <a:off x="4931318" y="5094627"/>
            <a:ext cx="354676" cy="43522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7" r="33440"/>
          <a:stretch/>
        </p:blipFill>
        <p:spPr>
          <a:xfrm>
            <a:off x="7073623" y="5085731"/>
            <a:ext cx="260924" cy="4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33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Add Text</a:t>
            </a:r>
            <a:endParaRPr lang="ko-KR" alt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This text can be replaced with your own text. </a:t>
            </a:r>
            <a:endParaRPr lang="ko-KR" altLang="en-US" dirty="0">
              <a:latin typeface="+mn-ea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952156" y="2300088"/>
            <a:ext cx="1224137" cy="628710"/>
            <a:chOff x="1428031" y="3157338"/>
            <a:chExt cx="1224137" cy="628710"/>
          </a:xfrm>
        </p:grpSpPr>
        <p:sp>
          <p:nvSpPr>
            <p:cNvPr id="31" name="TextBox 30"/>
            <p:cNvSpPr txBox="1"/>
            <p:nvPr/>
          </p:nvSpPr>
          <p:spPr>
            <a:xfrm>
              <a:off x="1428032" y="3157338"/>
              <a:ext cx="1224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rgbClr val="F57627"/>
                  </a:solidFill>
                  <a:latin typeface="Calibri" pitchFamily="34" charset="0"/>
                  <a:cs typeface="Calibri" pitchFamily="34" charset="0"/>
                </a:rPr>
                <a:t>BRAIN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428031" y="3385938"/>
              <a:ext cx="1224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STORM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926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Add Text</a:t>
            </a:r>
            <a:endParaRPr lang="ko-KR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This text can be replaced with your own text. 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8602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/>
          <p:cNvSpPr txBox="1">
            <a:spLocks/>
          </p:cNvSpPr>
          <p:nvPr/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COLOR CODE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948264" y="2600081"/>
            <a:ext cx="1174643" cy="2009601"/>
            <a:chOff x="5473960" y="2622916"/>
            <a:chExt cx="1174643" cy="2009601"/>
          </a:xfrm>
        </p:grpSpPr>
        <p:sp>
          <p:nvSpPr>
            <p:cNvPr id="9" name="모서리가 둥근 직사각형 6"/>
            <p:cNvSpPr/>
            <p:nvPr/>
          </p:nvSpPr>
          <p:spPr>
            <a:xfrm>
              <a:off x="5473960" y="2622916"/>
              <a:ext cx="1174643" cy="1031439"/>
            </a:xfrm>
            <a:prstGeom prst="roundRect">
              <a:avLst/>
            </a:prstGeom>
            <a:solidFill>
              <a:srgbClr val="F57627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97692" y="3709187"/>
              <a:ext cx="9412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 : 240</a:t>
              </a:r>
            </a:p>
            <a:p>
              <a:r>
                <a:rPr lang="en-US" altLang="ko-KR" dirty="0" smtClean="0"/>
                <a:t>G : 121</a:t>
              </a:r>
            </a:p>
            <a:p>
              <a:r>
                <a:rPr lang="en-US" altLang="ko-KR" dirty="0" smtClean="0"/>
                <a:t>B : 39</a:t>
              </a:r>
              <a:endParaRPr lang="ko-KR" alt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942204" y="2599810"/>
            <a:ext cx="1174643" cy="2010142"/>
            <a:chOff x="3954420" y="2619334"/>
            <a:chExt cx="1174643" cy="2010142"/>
          </a:xfrm>
        </p:grpSpPr>
        <p:sp>
          <p:nvSpPr>
            <p:cNvPr id="12" name="모서리가 둥근 직사각형 5"/>
            <p:cNvSpPr/>
            <p:nvPr/>
          </p:nvSpPr>
          <p:spPr>
            <a:xfrm>
              <a:off x="3954420" y="2619334"/>
              <a:ext cx="1174643" cy="1031439"/>
            </a:xfrm>
            <a:prstGeom prst="roundRect">
              <a:avLst/>
            </a:prstGeom>
            <a:solidFill>
              <a:srgbClr val="FFB85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88973" y="3706146"/>
              <a:ext cx="9412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 : 252</a:t>
              </a:r>
            </a:p>
            <a:p>
              <a:r>
                <a:rPr lang="en-US" altLang="ko-KR" dirty="0" smtClean="0"/>
                <a:t>G : 185</a:t>
              </a:r>
            </a:p>
            <a:p>
              <a:r>
                <a:rPr lang="en-US" altLang="ko-KR" dirty="0" smtClean="0"/>
                <a:t>B : 80</a:t>
              </a:r>
              <a:endParaRPr lang="ko-KR" alt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36144" y="2598456"/>
            <a:ext cx="1174643" cy="2012850"/>
            <a:chOff x="2449624" y="2613585"/>
            <a:chExt cx="1174643" cy="2012850"/>
          </a:xfrm>
        </p:grpSpPr>
        <p:sp>
          <p:nvSpPr>
            <p:cNvPr id="15" name="모서리가 둥근 직사각형 4"/>
            <p:cNvSpPr/>
            <p:nvPr/>
          </p:nvSpPr>
          <p:spPr>
            <a:xfrm>
              <a:off x="2449624" y="2613585"/>
              <a:ext cx="1174643" cy="1031439"/>
            </a:xfrm>
            <a:prstGeom prst="roundRect">
              <a:avLst/>
            </a:prstGeom>
            <a:solidFill>
              <a:srgbClr val="5BC5DD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580254" y="3703105"/>
              <a:ext cx="9412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 : 94</a:t>
              </a:r>
            </a:p>
            <a:p>
              <a:r>
                <a:rPr lang="en-US" altLang="ko-KR" dirty="0" smtClean="0"/>
                <a:t>G : 198</a:t>
              </a:r>
            </a:p>
            <a:p>
              <a:r>
                <a:rPr lang="en-US" altLang="ko-KR" dirty="0" smtClean="0"/>
                <a:t>B : 225</a:t>
              </a:r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30084" y="2598186"/>
            <a:ext cx="1174643" cy="2013391"/>
            <a:chOff x="930084" y="2610003"/>
            <a:chExt cx="1174643" cy="2013391"/>
          </a:xfrm>
        </p:grpSpPr>
        <p:sp>
          <p:nvSpPr>
            <p:cNvPr id="18" name="모서리가 둥근 직사각형 1"/>
            <p:cNvSpPr/>
            <p:nvPr/>
          </p:nvSpPr>
          <p:spPr>
            <a:xfrm>
              <a:off x="930084" y="2610003"/>
              <a:ext cx="1174643" cy="1031439"/>
            </a:xfrm>
            <a:prstGeom prst="roundRect">
              <a:avLst/>
            </a:prstGeom>
            <a:solidFill>
              <a:srgbClr val="86BF3E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46763" y="3700064"/>
              <a:ext cx="9412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 : 135</a:t>
              </a:r>
            </a:p>
            <a:p>
              <a:r>
                <a:rPr lang="en-US" altLang="ko-KR" dirty="0" smtClean="0"/>
                <a:t>G : 190</a:t>
              </a:r>
            </a:p>
            <a:p>
              <a:r>
                <a:rPr lang="en-US" altLang="ko-KR" dirty="0" smtClean="0"/>
                <a:t>B : 62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9097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L-Shape 5"/>
          <p:cNvSpPr/>
          <p:nvPr/>
        </p:nvSpPr>
        <p:spPr>
          <a:xfrm rot="13500000">
            <a:off x="2534406" y="4972695"/>
            <a:ext cx="703686" cy="70369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Group 18"/>
          <p:cNvGrpSpPr/>
          <p:nvPr/>
        </p:nvGrpSpPr>
        <p:grpSpPr>
          <a:xfrm>
            <a:off x="755576" y="1437159"/>
            <a:ext cx="2880087" cy="2648198"/>
            <a:chOff x="5047714" y="3832727"/>
            <a:chExt cx="2880087" cy="2648198"/>
          </a:xfrm>
        </p:grpSpPr>
        <p:sp>
          <p:nvSpPr>
            <p:cNvPr id="20" name="L-Shape 5"/>
            <p:cNvSpPr/>
            <p:nvPr/>
          </p:nvSpPr>
          <p:spPr>
            <a:xfrm rot="13500000">
              <a:off x="5047735" y="3832706"/>
              <a:ext cx="2648198" cy="2648240"/>
            </a:xfrm>
            <a:custGeom>
              <a:avLst/>
              <a:gdLst/>
              <a:ahLst/>
              <a:cxnLst/>
              <a:rect l="l" t="t" r="r" b="b"/>
              <a:pathLst>
                <a:path w="4214079" h="4214217">
                  <a:moveTo>
                    <a:pt x="2520000" y="4214217"/>
                  </a:moveTo>
                  <a:lnTo>
                    <a:pt x="0" y="4214217"/>
                  </a:lnTo>
                  <a:lnTo>
                    <a:pt x="0" y="1693937"/>
                  </a:lnTo>
                  <a:lnTo>
                    <a:pt x="793346" y="1693937"/>
                  </a:lnTo>
                  <a:lnTo>
                    <a:pt x="793346" y="2402384"/>
                  </a:lnTo>
                  <a:lnTo>
                    <a:pt x="3195730" y="0"/>
                  </a:lnTo>
                  <a:lnTo>
                    <a:pt x="4214079" y="1018350"/>
                  </a:lnTo>
                  <a:lnTo>
                    <a:pt x="1830611" y="3401819"/>
                  </a:lnTo>
                  <a:lnTo>
                    <a:pt x="2520000" y="340181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2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 w="76200">
              <a:solidFill>
                <a:srgbClr val="F576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68549" y="4833660"/>
              <a:ext cx="19893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16538" y="4900914"/>
              <a:ext cx="9112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Text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108709" y="1358610"/>
            <a:ext cx="2595891" cy="2293471"/>
            <a:chOff x="5259902" y="1056573"/>
            <a:chExt cx="2595891" cy="2293471"/>
          </a:xfrm>
        </p:grpSpPr>
        <p:sp>
          <p:nvSpPr>
            <p:cNvPr id="14" name="L-Shape 5"/>
            <p:cNvSpPr/>
            <p:nvPr/>
          </p:nvSpPr>
          <p:spPr>
            <a:xfrm rot="13500000">
              <a:off x="5259920" y="1056555"/>
              <a:ext cx="2293471" cy="2293507"/>
            </a:xfrm>
            <a:custGeom>
              <a:avLst/>
              <a:gdLst/>
              <a:ahLst/>
              <a:cxnLst/>
              <a:rect l="l" t="t" r="r" b="b"/>
              <a:pathLst>
                <a:path w="4214079" h="4214217">
                  <a:moveTo>
                    <a:pt x="2520000" y="4214217"/>
                  </a:moveTo>
                  <a:lnTo>
                    <a:pt x="0" y="4214217"/>
                  </a:lnTo>
                  <a:lnTo>
                    <a:pt x="0" y="1693937"/>
                  </a:lnTo>
                  <a:lnTo>
                    <a:pt x="793346" y="1693937"/>
                  </a:lnTo>
                  <a:lnTo>
                    <a:pt x="793346" y="2402384"/>
                  </a:lnTo>
                  <a:lnTo>
                    <a:pt x="3195730" y="0"/>
                  </a:lnTo>
                  <a:lnTo>
                    <a:pt x="4214079" y="1018350"/>
                  </a:lnTo>
                  <a:lnTo>
                    <a:pt x="1830611" y="3401819"/>
                  </a:lnTo>
                  <a:lnTo>
                    <a:pt x="2520000" y="340181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2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 w="76200">
              <a:solidFill>
                <a:srgbClr val="FFB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2080" y="1975431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Get a modern Power Point  Presentation.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81686" y="1945406"/>
              <a:ext cx="9741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Text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41642" y="3576815"/>
            <a:ext cx="2880087" cy="2648198"/>
            <a:chOff x="5047714" y="3832727"/>
            <a:chExt cx="2880087" cy="2648198"/>
          </a:xfrm>
        </p:grpSpPr>
        <p:sp>
          <p:nvSpPr>
            <p:cNvPr id="11" name="L-Shape 5"/>
            <p:cNvSpPr/>
            <p:nvPr/>
          </p:nvSpPr>
          <p:spPr>
            <a:xfrm rot="13500000">
              <a:off x="5047735" y="3832706"/>
              <a:ext cx="2648198" cy="2648240"/>
            </a:xfrm>
            <a:custGeom>
              <a:avLst/>
              <a:gdLst/>
              <a:ahLst/>
              <a:cxnLst/>
              <a:rect l="l" t="t" r="r" b="b"/>
              <a:pathLst>
                <a:path w="4214079" h="4214217">
                  <a:moveTo>
                    <a:pt x="2520000" y="4214217"/>
                  </a:moveTo>
                  <a:lnTo>
                    <a:pt x="0" y="4214217"/>
                  </a:lnTo>
                  <a:lnTo>
                    <a:pt x="0" y="1693937"/>
                  </a:lnTo>
                  <a:lnTo>
                    <a:pt x="793346" y="1693937"/>
                  </a:lnTo>
                  <a:lnTo>
                    <a:pt x="793346" y="2402384"/>
                  </a:lnTo>
                  <a:lnTo>
                    <a:pt x="3195730" y="0"/>
                  </a:lnTo>
                  <a:lnTo>
                    <a:pt x="4214079" y="1018350"/>
                  </a:lnTo>
                  <a:lnTo>
                    <a:pt x="1830611" y="3401819"/>
                  </a:lnTo>
                  <a:lnTo>
                    <a:pt x="2520000" y="340181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2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 w="76200">
              <a:solidFill>
                <a:srgbClr val="5BC5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68549" y="4833660"/>
              <a:ext cx="19893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16538" y="4900914"/>
              <a:ext cx="9112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Text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Introductions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2079696" y="2636912"/>
            <a:ext cx="3423402" cy="3125471"/>
            <a:chOff x="2555004" y="1988091"/>
            <a:chExt cx="3423402" cy="3125471"/>
          </a:xfrm>
        </p:grpSpPr>
        <p:sp>
          <p:nvSpPr>
            <p:cNvPr id="6" name="L-Shape 5"/>
            <p:cNvSpPr/>
            <p:nvPr/>
          </p:nvSpPr>
          <p:spPr>
            <a:xfrm rot="13500000">
              <a:off x="2555028" y="1988067"/>
              <a:ext cx="3125471" cy="3125520"/>
            </a:xfrm>
            <a:custGeom>
              <a:avLst/>
              <a:gdLst/>
              <a:ahLst/>
              <a:cxnLst/>
              <a:rect l="l" t="t" r="r" b="b"/>
              <a:pathLst>
                <a:path w="4214079" h="4214217">
                  <a:moveTo>
                    <a:pt x="2520000" y="4214217"/>
                  </a:moveTo>
                  <a:lnTo>
                    <a:pt x="0" y="4214217"/>
                  </a:lnTo>
                  <a:lnTo>
                    <a:pt x="0" y="1693937"/>
                  </a:lnTo>
                  <a:lnTo>
                    <a:pt x="793346" y="1693937"/>
                  </a:lnTo>
                  <a:lnTo>
                    <a:pt x="793346" y="2402384"/>
                  </a:lnTo>
                  <a:lnTo>
                    <a:pt x="3195730" y="0"/>
                  </a:lnTo>
                  <a:lnTo>
                    <a:pt x="4214079" y="1018350"/>
                  </a:lnTo>
                  <a:lnTo>
                    <a:pt x="1830611" y="3401819"/>
                  </a:lnTo>
                  <a:lnTo>
                    <a:pt x="2520000" y="340181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2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 w="76200">
              <a:solidFill>
                <a:srgbClr val="86B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82688" y="3220050"/>
              <a:ext cx="19893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51" y="3281605"/>
              <a:ext cx="13343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Text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5" name="L-Shape 5"/>
          <p:cNvSpPr/>
          <p:nvPr/>
        </p:nvSpPr>
        <p:spPr>
          <a:xfrm rot="13500000">
            <a:off x="989983" y="4407415"/>
            <a:ext cx="1171974" cy="1171992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L-Shape 5"/>
          <p:cNvSpPr/>
          <p:nvPr/>
        </p:nvSpPr>
        <p:spPr>
          <a:xfrm rot="13500000">
            <a:off x="1227165" y="3094855"/>
            <a:ext cx="886273" cy="88628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L-Shape 5"/>
          <p:cNvSpPr/>
          <p:nvPr/>
        </p:nvSpPr>
        <p:spPr>
          <a:xfrm rot="13500000">
            <a:off x="7449770" y="3189976"/>
            <a:ext cx="509660" cy="509668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439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6364384" y="2124284"/>
            <a:ext cx="2096048" cy="1800201"/>
            <a:chOff x="6156179" y="1988841"/>
            <a:chExt cx="2096048" cy="1800201"/>
          </a:xfrm>
        </p:grpSpPr>
        <p:grpSp>
          <p:nvGrpSpPr>
            <p:cNvPr id="27" name="Group 26"/>
            <p:cNvGrpSpPr/>
            <p:nvPr/>
          </p:nvGrpSpPr>
          <p:grpSpPr>
            <a:xfrm>
              <a:off x="6156179" y="1988841"/>
              <a:ext cx="2096048" cy="1800201"/>
              <a:chOff x="6156179" y="1988841"/>
              <a:chExt cx="2096048" cy="1800201"/>
            </a:xfrm>
          </p:grpSpPr>
          <p:sp>
            <p:nvSpPr>
              <p:cNvPr id="17" name="Isosceles Triangle 2"/>
              <p:cNvSpPr/>
              <p:nvPr/>
            </p:nvSpPr>
            <p:spPr>
              <a:xfrm rot="5400000">
                <a:off x="6304102" y="1840918"/>
                <a:ext cx="1800201" cy="2096048"/>
              </a:xfrm>
              <a:custGeom>
                <a:avLst/>
                <a:gdLst/>
                <a:ahLst/>
                <a:cxnLst/>
                <a:rect l="l" t="t" r="r" b="b"/>
                <a:pathLst>
                  <a:path w="1800201" h="2096048">
                    <a:moveTo>
                      <a:pt x="0" y="1195948"/>
                    </a:moveTo>
                    <a:cubicBezTo>
                      <a:pt x="0" y="761309"/>
                      <a:pt x="308064" y="398623"/>
                      <a:pt x="717763" y="314375"/>
                    </a:cubicBezTo>
                    <a:lnTo>
                      <a:pt x="900100" y="0"/>
                    </a:lnTo>
                    <a:lnTo>
                      <a:pt x="1082438" y="314375"/>
                    </a:lnTo>
                    <a:cubicBezTo>
                      <a:pt x="1492137" y="398623"/>
                      <a:pt x="1800201" y="761309"/>
                      <a:pt x="1800201" y="1195948"/>
                    </a:cubicBezTo>
                    <a:cubicBezTo>
                      <a:pt x="1800201" y="1693060"/>
                      <a:pt x="1397213" y="2096048"/>
                      <a:pt x="900101" y="2096048"/>
                    </a:cubicBezTo>
                    <a:cubicBezTo>
                      <a:pt x="402988" y="2096048"/>
                      <a:pt x="0" y="1693060"/>
                      <a:pt x="0" y="1195948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91000"/>
                    </a:schemeClr>
                  </a:gs>
                </a:gsLst>
                <a:lin ang="2700000" scaled="1"/>
                <a:tileRect/>
              </a:gradFill>
              <a:ln w="63500">
                <a:solidFill>
                  <a:srgbClr val="F576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337154" y="2462627"/>
                <a:ext cx="1547217" cy="307777"/>
              </a:xfrm>
              <a:prstGeom prst="rect">
                <a:avLst/>
              </a:prstGeom>
              <a:noFill/>
            </p:spPr>
            <p:txBody>
              <a:bodyPr wrap="square" lIns="180000" rtlCol="0" anchor="ctr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Infographics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337154" y="2713581"/>
                <a:ext cx="1547217" cy="769441"/>
              </a:xfrm>
              <a:prstGeom prst="rect">
                <a:avLst/>
              </a:prstGeom>
              <a:noFill/>
            </p:spPr>
            <p:txBody>
              <a:bodyPr wrap="square" lIns="180000" rtlCol="0" anchor="ctr">
                <a:spAutoFit/>
              </a:bodyPr>
              <a:lstStyle/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Add Text Here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Add Text Here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Add Text Here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Add Text </a:t>
                </a:r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Here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pic>
          <p:nvPicPr>
            <p:cNvPr id="23" name="Picture 4" descr="F:\002-KIMS BUSINESS\007-bizdesign.tv\000-PPT FOR KMONG\PNG-아이콘\001-비즈니스\수정\건전지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000"/>
                      </a14:imgEffect>
                      <a14:imgEffect>
                        <a14:saturation sat="220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6731" y="2260687"/>
              <a:ext cx="408931" cy="190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4492175" y="2124283"/>
            <a:ext cx="2096048" cy="1800201"/>
            <a:chOff x="4427986" y="1988840"/>
            <a:chExt cx="2096048" cy="1800201"/>
          </a:xfrm>
        </p:grpSpPr>
        <p:sp>
          <p:nvSpPr>
            <p:cNvPr id="13" name="Isosceles Triangle 2"/>
            <p:cNvSpPr/>
            <p:nvPr/>
          </p:nvSpPr>
          <p:spPr>
            <a:xfrm rot="5400000">
              <a:off x="4575909" y="1840917"/>
              <a:ext cx="1800201" cy="2096048"/>
            </a:xfrm>
            <a:custGeom>
              <a:avLst/>
              <a:gdLst/>
              <a:ahLst/>
              <a:cxnLst/>
              <a:rect l="l" t="t" r="r" b="b"/>
              <a:pathLst>
                <a:path w="1800201" h="2096048">
                  <a:moveTo>
                    <a:pt x="0" y="1195948"/>
                  </a:moveTo>
                  <a:cubicBezTo>
                    <a:pt x="0" y="761309"/>
                    <a:pt x="308064" y="398623"/>
                    <a:pt x="717763" y="314375"/>
                  </a:cubicBezTo>
                  <a:lnTo>
                    <a:pt x="900100" y="0"/>
                  </a:lnTo>
                  <a:lnTo>
                    <a:pt x="1082438" y="314375"/>
                  </a:lnTo>
                  <a:cubicBezTo>
                    <a:pt x="1492137" y="398623"/>
                    <a:pt x="1800201" y="761309"/>
                    <a:pt x="1800201" y="1195948"/>
                  </a:cubicBezTo>
                  <a:cubicBezTo>
                    <a:pt x="1800201" y="1693060"/>
                    <a:pt x="1397213" y="2096048"/>
                    <a:pt x="900101" y="2096048"/>
                  </a:cubicBezTo>
                  <a:cubicBezTo>
                    <a:pt x="402988" y="2096048"/>
                    <a:pt x="0" y="1693060"/>
                    <a:pt x="0" y="119594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1000"/>
                  </a:schemeClr>
                </a:gs>
              </a:gsLst>
              <a:lin ang="2700000" scaled="1"/>
              <a:tileRect/>
            </a:gradFill>
            <a:ln w="63500">
              <a:solidFill>
                <a:srgbClr val="FFB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08961" y="2462626"/>
              <a:ext cx="1547217" cy="30777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Infographics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8961" y="2713580"/>
              <a:ext cx="1547217" cy="769441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0" indent="-171450">
                <a:buFont typeface="Arial" pitchFamily="34" charset="0"/>
                <a:buChar char="•"/>
              </a:pP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 Text Here</a:t>
              </a:r>
            </a:p>
            <a:p>
              <a:pPr marL="171450" indent="-171450">
                <a:buFont typeface="Arial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 Text Here</a:t>
              </a:r>
            </a:p>
            <a:p>
              <a:pPr marL="171450" indent="-171450">
                <a:buFont typeface="Arial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 Text Here</a:t>
              </a:r>
            </a:p>
            <a:p>
              <a:pPr marL="171450" indent="-171450">
                <a:buFont typeface="Arial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 Text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Here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2" name="Picture 9" descr="F:\002-KIMS BUSINESS\007-bizdesign.tv\000-PPT FOR KMONG\PNG-아이콘\001-비즈니스\수정\건전지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137" y="2274898"/>
              <a:ext cx="401358" cy="187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2627785" y="2124283"/>
            <a:ext cx="2096048" cy="1800201"/>
            <a:chOff x="2699793" y="1988840"/>
            <a:chExt cx="2096048" cy="1800201"/>
          </a:xfrm>
        </p:grpSpPr>
        <p:sp>
          <p:nvSpPr>
            <p:cNvPr id="9" name="Isosceles Triangle 2"/>
            <p:cNvSpPr/>
            <p:nvPr/>
          </p:nvSpPr>
          <p:spPr>
            <a:xfrm rot="5400000">
              <a:off x="2847716" y="1840917"/>
              <a:ext cx="1800201" cy="2096048"/>
            </a:xfrm>
            <a:custGeom>
              <a:avLst/>
              <a:gdLst/>
              <a:ahLst/>
              <a:cxnLst/>
              <a:rect l="l" t="t" r="r" b="b"/>
              <a:pathLst>
                <a:path w="1800201" h="2096048">
                  <a:moveTo>
                    <a:pt x="0" y="1195948"/>
                  </a:moveTo>
                  <a:cubicBezTo>
                    <a:pt x="0" y="761309"/>
                    <a:pt x="308064" y="398623"/>
                    <a:pt x="717763" y="314375"/>
                  </a:cubicBezTo>
                  <a:lnTo>
                    <a:pt x="900100" y="0"/>
                  </a:lnTo>
                  <a:lnTo>
                    <a:pt x="1082438" y="314375"/>
                  </a:lnTo>
                  <a:cubicBezTo>
                    <a:pt x="1492137" y="398623"/>
                    <a:pt x="1800201" y="761309"/>
                    <a:pt x="1800201" y="1195948"/>
                  </a:cubicBezTo>
                  <a:cubicBezTo>
                    <a:pt x="1800201" y="1693060"/>
                    <a:pt x="1397213" y="2096048"/>
                    <a:pt x="900101" y="2096048"/>
                  </a:cubicBezTo>
                  <a:cubicBezTo>
                    <a:pt x="402988" y="2096048"/>
                    <a:pt x="0" y="1693060"/>
                    <a:pt x="0" y="119594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1000"/>
                  </a:schemeClr>
                </a:gs>
              </a:gsLst>
              <a:lin ang="2700000" scaled="1"/>
              <a:tileRect/>
            </a:gradFill>
            <a:ln w="63500">
              <a:solidFill>
                <a:srgbClr val="5BC5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80768" y="2462626"/>
              <a:ext cx="1547217" cy="30777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Infographics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80768" y="2713580"/>
              <a:ext cx="1547217" cy="769441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0" indent="-171450">
                <a:buFont typeface="Arial" pitchFamily="34" charset="0"/>
                <a:buChar char="•"/>
              </a:pP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 Text Here</a:t>
              </a:r>
            </a:p>
            <a:p>
              <a:pPr marL="171450" indent="-171450">
                <a:buFont typeface="Arial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 Text Here</a:t>
              </a:r>
            </a:p>
            <a:p>
              <a:pPr marL="171450" indent="-171450">
                <a:buFont typeface="Arial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 Text Here</a:t>
              </a:r>
            </a:p>
            <a:p>
              <a:pPr marL="171450" indent="-171450">
                <a:buFont typeface="Arial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 Text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Here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1" name="Picture 2" descr="F:\002-KIMS BUSINESS\007-bizdesign.tv\000-PPT FOR KMONG\PNG-아이콘\001-비즈니스\수정\건전지2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829" y="2263154"/>
              <a:ext cx="391943" cy="18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755576" y="2124283"/>
            <a:ext cx="2096048" cy="1800201"/>
            <a:chOff x="971600" y="1988840"/>
            <a:chExt cx="2096048" cy="1800201"/>
          </a:xfrm>
        </p:grpSpPr>
        <p:sp>
          <p:nvSpPr>
            <p:cNvPr id="3" name="Isosceles Triangle 2"/>
            <p:cNvSpPr/>
            <p:nvPr/>
          </p:nvSpPr>
          <p:spPr>
            <a:xfrm rot="5400000">
              <a:off x="1119523" y="1840917"/>
              <a:ext cx="1800201" cy="2096048"/>
            </a:xfrm>
            <a:custGeom>
              <a:avLst/>
              <a:gdLst/>
              <a:ahLst/>
              <a:cxnLst/>
              <a:rect l="l" t="t" r="r" b="b"/>
              <a:pathLst>
                <a:path w="1800201" h="2096048">
                  <a:moveTo>
                    <a:pt x="0" y="1195948"/>
                  </a:moveTo>
                  <a:cubicBezTo>
                    <a:pt x="0" y="761309"/>
                    <a:pt x="308064" y="398623"/>
                    <a:pt x="717763" y="314375"/>
                  </a:cubicBezTo>
                  <a:lnTo>
                    <a:pt x="900100" y="0"/>
                  </a:lnTo>
                  <a:lnTo>
                    <a:pt x="1082438" y="314375"/>
                  </a:lnTo>
                  <a:cubicBezTo>
                    <a:pt x="1492137" y="398623"/>
                    <a:pt x="1800201" y="761309"/>
                    <a:pt x="1800201" y="1195948"/>
                  </a:cubicBezTo>
                  <a:cubicBezTo>
                    <a:pt x="1800201" y="1693060"/>
                    <a:pt x="1397213" y="2096048"/>
                    <a:pt x="900101" y="2096048"/>
                  </a:cubicBezTo>
                  <a:cubicBezTo>
                    <a:pt x="402988" y="2096048"/>
                    <a:pt x="0" y="1693060"/>
                    <a:pt x="0" y="119594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1000"/>
                  </a:schemeClr>
                </a:gs>
              </a:gsLst>
              <a:lin ang="2700000" scaled="1"/>
              <a:tileRect/>
            </a:gradFill>
            <a:ln w="63500">
              <a:solidFill>
                <a:srgbClr val="86B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52575" y="2462626"/>
              <a:ext cx="1547217" cy="30777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Infographics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2575" y="2713580"/>
              <a:ext cx="1547217" cy="769441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0" indent="-171450">
                <a:buFont typeface="Arial" pitchFamily="34" charset="0"/>
                <a:buChar char="•"/>
              </a:pP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 Text Here</a:t>
              </a:r>
            </a:p>
            <a:p>
              <a:pPr marL="171450" indent="-171450">
                <a:buFont typeface="Arial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 Text Here</a:t>
              </a:r>
            </a:p>
            <a:p>
              <a:pPr marL="171450" indent="-171450">
                <a:buFont typeface="Arial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 Text Here</a:t>
              </a:r>
            </a:p>
            <a:p>
              <a:pPr marL="171450" indent="-171450">
                <a:buFont typeface="Arial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 Text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Here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8" name="Picture 3" descr="F:\002-KIMS BUSINESS\007-bizdesign.tv\000-PPT FOR KMONG\PNG-아이콘\001-비즈니스\수정\건전지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231" y="2263154"/>
              <a:ext cx="400492" cy="188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Introductions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846634" y="4121457"/>
            <a:ext cx="1728192" cy="1266617"/>
            <a:chOff x="1062658" y="3986014"/>
            <a:chExt cx="1728192" cy="1266617"/>
          </a:xfrm>
        </p:grpSpPr>
        <p:sp>
          <p:nvSpPr>
            <p:cNvPr id="30" name="TextBox 29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99792" y="4140507"/>
            <a:ext cx="1728192" cy="1266617"/>
            <a:chOff x="1062658" y="3986014"/>
            <a:chExt cx="1728192" cy="1266617"/>
          </a:xfrm>
        </p:grpSpPr>
        <p:sp>
          <p:nvSpPr>
            <p:cNvPr id="34" name="TextBox 33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564181" y="4159557"/>
            <a:ext cx="1728192" cy="1266617"/>
            <a:chOff x="1062658" y="3986014"/>
            <a:chExt cx="1728192" cy="1266617"/>
          </a:xfrm>
        </p:grpSpPr>
        <p:sp>
          <p:nvSpPr>
            <p:cNvPr id="37" name="TextBox 36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436389" y="4178607"/>
            <a:ext cx="1728192" cy="1266617"/>
            <a:chOff x="1062658" y="3986014"/>
            <a:chExt cx="1728192" cy="1266617"/>
          </a:xfrm>
        </p:grpSpPr>
        <p:sp>
          <p:nvSpPr>
            <p:cNvPr id="40" name="TextBox 39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523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Our Services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63935" y="1988840"/>
            <a:ext cx="1800200" cy="2669628"/>
            <a:chOff x="827584" y="2415556"/>
            <a:chExt cx="1800200" cy="2669628"/>
          </a:xfrm>
        </p:grpSpPr>
        <p:sp>
          <p:nvSpPr>
            <p:cNvPr id="2" name="Rounded Rectangle 1"/>
            <p:cNvSpPr/>
            <p:nvPr/>
          </p:nvSpPr>
          <p:spPr>
            <a:xfrm>
              <a:off x="827584" y="2492896"/>
              <a:ext cx="1800200" cy="2592288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827584" y="2415556"/>
              <a:ext cx="1800200" cy="581397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86B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115616" y="4581128"/>
              <a:ext cx="1224136" cy="288032"/>
            </a:xfrm>
            <a:prstGeom prst="roundRect">
              <a:avLst>
                <a:gd name="adj" fmla="val 17769"/>
              </a:avLst>
            </a:prstGeom>
            <a:solidFill>
              <a:srgbClr val="86B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Add Text</a:t>
              </a:r>
              <a:endParaRPr lang="ko-KR" altLang="en-US" sz="12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27584" y="3201620"/>
              <a:ext cx="18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7584" y="3505532"/>
              <a:ext cx="18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652167" y="1994172"/>
            <a:ext cx="1800200" cy="2669628"/>
            <a:chOff x="827584" y="2415556"/>
            <a:chExt cx="1800200" cy="2669628"/>
          </a:xfrm>
        </p:grpSpPr>
        <p:sp>
          <p:nvSpPr>
            <p:cNvPr id="16" name="Rounded Rectangle 15"/>
            <p:cNvSpPr/>
            <p:nvPr/>
          </p:nvSpPr>
          <p:spPr>
            <a:xfrm>
              <a:off x="827584" y="2492896"/>
              <a:ext cx="1800200" cy="2592288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ounded Rectangle 8"/>
            <p:cNvSpPr/>
            <p:nvPr/>
          </p:nvSpPr>
          <p:spPr>
            <a:xfrm>
              <a:off x="827584" y="2415556"/>
              <a:ext cx="1800200" cy="581397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115616" y="4581128"/>
              <a:ext cx="1224136" cy="288032"/>
            </a:xfrm>
            <a:prstGeom prst="roundRect">
              <a:avLst>
                <a:gd name="adj" fmla="val 17769"/>
              </a:avLst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Add Text</a:t>
              </a:r>
              <a:endParaRPr lang="ko-KR" altLang="en-US" sz="12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7584" y="3201620"/>
              <a:ext cx="18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7584" y="3505532"/>
              <a:ext cx="18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40399" y="1994172"/>
            <a:ext cx="1800200" cy="2669628"/>
            <a:chOff x="827584" y="2415556"/>
            <a:chExt cx="1800200" cy="2669628"/>
          </a:xfrm>
        </p:grpSpPr>
        <p:sp>
          <p:nvSpPr>
            <p:cNvPr id="25" name="Rounded Rectangle 24"/>
            <p:cNvSpPr/>
            <p:nvPr/>
          </p:nvSpPr>
          <p:spPr>
            <a:xfrm>
              <a:off x="827584" y="2492896"/>
              <a:ext cx="1800200" cy="2592288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ounded Rectangle 8"/>
            <p:cNvSpPr/>
            <p:nvPr/>
          </p:nvSpPr>
          <p:spPr>
            <a:xfrm>
              <a:off x="827584" y="2415556"/>
              <a:ext cx="1800200" cy="581397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115616" y="4581128"/>
              <a:ext cx="1224136" cy="288032"/>
            </a:xfrm>
            <a:prstGeom prst="roundRect">
              <a:avLst>
                <a:gd name="adj" fmla="val 17769"/>
              </a:avLst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Add Text</a:t>
              </a:r>
              <a:endParaRPr lang="ko-KR" altLang="en-US" sz="12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27584" y="3201620"/>
              <a:ext cx="18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3505532"/>
              <a:ext cx="18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828631" y="1994172"/>
            <a:ext cx="1800200" cy="2669628"/>
            <a:chOff x="827584" y="2415556"/>
            <a:chExt cx="1800200" cy="2669628"/>
          </a:xfrm>
        </p:grpSpPr>
        <p:sp>
          <p:nvSpPr>
            <p:cNvPr id="31" name="Rounded Rectangle 30"/>
            <p:cNvSpPr/>
            <p:nvPr/>
          </p:nvSpPr>
          <p:spPr>
            <a:xfrm>
              <a:off x="827584" y="2492896"/>
              <a:ext cx="1800200" cy="2592288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ounded Rectangle 8"/>
            <p:cNvSpPr/>
            <p:nvPr/>
          </p:nvSpPr>
          <p:spPr>
            <a:xfrm>
              <a:off x="827584" y="2415556"/>
              <a:ext cx="1800200" cy="581397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57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115616" y="4581128"/>
              <a:ext cx="1224136" cy="288032"/>
            </a:xfrm>
            <a:prstGeom prst="roundRect">
              <a:avLst>
                <a:gd name="adj" fmla="val 17769"/>
              </a:avLst>
            </a:prstGeom>
            <a:solidFill>
              <a:srgbClr val="F57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Add Text</a:t>
              </a:r>
              <a:endParaRPr lang="ko-KR" altLang="en-US" sz="12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27584" y="3201620"/>
              <a:ext cx="18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27584" y="3505532"/>
              <a:ext cx="18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63935" y="4942909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Text</a:t>
            </a:r>
          </a:p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modern PowerPoint  Presentation that is beautifully designed. I hope and I believe that this Template will your Time, Money and Reputation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71" r="21359"/>
          <a:stretch/>
        </p:blipFill>
        <p:spPr>
          <a:xfrm>
            <a:off x="1259133" y="2079898"/>
            <a:ext cx="427721" cy="39802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1" t="19595" r="34246" b="3974"/>
          <a:stretch/>
        </p:blipFill>
        <p:spPr>
          <a:xfrm>
            <a:off x="3374679" y="2098250"/>
            <a:ext cx="374973" cy="39228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14" t="12458" r="29776" b="15653"/>
          <a:stretch/>
        </p:blipFill>
        <p:spPr>
          <a:xfrm>
            <a:off x="5426752" y="2070373"/>
            <a:ext cx="443291" cy="39802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52" t="8000" r="26772" b="9165"/>
          <a:stretch/>
        </p:blipFill>
        <p:spPr>
          <a:xfrm>
            <a:off x="7546490" y="2088479"/>
            <a:ext cx="387836" cy="39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7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Our Services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76486" y="1628800"/>
            <a:ext cx="1962551" cy="4065171"/>
            <a:chOff x="683568" y="1628800"/>
            <a:chExt cx="1962551" cy="4065171"/>
          </a:xfrm>
        </p:grpSpPr>
        <p:grpSp>
          <p:nvGrpSpPr>
            <p:cNvPr id="6" name="Group 5"/>
            <p:cNvGrpSpPr/>
            <p:nvPr/>
          </p:nvGrpSpPr>
          <p:grpSpPr>
            <a:xfrm>
              <a:off x="872755" y="2280596"/>
              <a:ext cx="1584177" cy="1584177"/>
              <a:chOff x="899591" y="1902000"/>
              <a:chExt cx="1250671" cy="1250671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899591" y="1902000"/>
                <a:ext cx="1250671" cy="1250671"/>
              </a:xfrm>
              <a:prstGeom prst="ellipse">
                <a:avLst/>
              </a:prstGeom>
              <a:solidFill>
                <a:srgbClr val="86BF3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016229" y="2018638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683568" y="4077072"/>
              <a:ext cx="1962551" cy="1616899"/>
              <a:chOff x="683568" y="4094291"/>
              <a:chExt cx="1962551" cy="161689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83568" y="4094291"/>
                <a:ext cx="19625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Your Text Here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83568" y="4326195"/>
                <a:ext cx="196255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Example Text : </a:t>
                </a:r>
              </a:p>
              <a:p>
                <a:pPr algn="ctr"/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Get a modern PowerPoint  Presentation that is beautifully designed.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Get a modern PowerPoint  Presentation that is beautifully designed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9191" y="1628800"/>
              <a:ext cx="9513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smtClean="0">
                  <a:ln w="12700">
                    <a:solidFill>
                      <a:schemeClr val="bg1"/>
                    </a:solidFill>
                  </a:ln>
                  <a:solidFill>
                    <a:srgbClr val="86BF3E"/>
                  </a:solidFill>
                  <a:latin typeface="Calibri" pitchFamily="34" charset="0"/>
                  <a:cs typeface="Calibri" pitchFamily="34" charset="0"/>
                </a:rPr>
                <a:t>75%</a:t>
              </a:r>
              <a:endParaRPr lang="ko-KR" altLang="en-US" sz="3200" b="1" dirty="0">
                <a:ln w="12700">
                  <a:solidFill>
                    <a:schemeClr val="bg1"/>
                  </a:solidFill>
                </a:ln>
                <a:solidFill>
                  <a:srgbClr val="86BF3E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2" name="Picture 45" descr="F:\002-KIMS BUSINESS\007-bizdesign.tv\000-PPT FOR KMONG\PNG-아이콘\001-비즈니스\수정\톱니바퀴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5659" y="2739240"/>
              <a:ext cx="678368" cy="666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2518391" y="1628800"/>
            <a:ext cx="1962551" cy="4065171"/>
            <a:chOff x="2518391" y="1628800"/>
            <a:chExt cx="1962551" cy="4065171"/>
          </a:xfrm>
        </p:grpSpPr>
        <p:grpSp>
          <p:nvGrpSpPr>
            <p:cNvPr id="13" name="Group 12"/>
            <p:cNvGrpSpPr/>
            <p:nvPr/>
          </p:nvGrpSpPr>
          <p:grpSpPr>
            <a:xfrm>
              <a:off x="2518391" y="1628800"/>
              <a:ext cx="1962551" cy="4065171"/>
              <a:chOff x="683568" y="1628800"/>
              <a:chExt cx="1962551" cy="4065171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872755" y="2280596"/>
                <a:ext cx="1584177" cy="1584177"/>
                <a:chOff x="899591" y="1902000"/>
                <a:chExt cx="1250671" cy="1250671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899591" y="1902000"/>
                  <a:ext cx="1250671" cy="1250671"/>
                </a:xfrm>
                <a:prstGeom prst="ellipse">
                  <a:avLst/>
                </a:prstGeom>
                <a:solidFill>
                  <a:srgbClr val="5BC5DD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1016229" y="2018638"/>
                  <a:ext cx="1017395" cy="101739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7000"/>
                      </a:schemeClr>
                    </a:gs>
                    <a:gs pos="100000">
                      <a:schemeClr val="bg1"/>
                    </a:gs>
                  </a:gsLst>
                  <a:lin ang="8100000" scaled="1"/>
                  <a:tileRect/>
                </a:gra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683568" y="4077072"/>
                <a:ext cx="1962551" cy="1616899"/>
                <a:chOff x="683568" y="4094291"/>
                <a:chExt cx="1962551" cy="1616899"/>
              </a:xfrm>
            </p:grpSpPr>
            <p:sp>
              <p:nvSpPr>
                <p:cNvPr id="18" name="TextBox 17"/>
                <p:cNvSpPr txBox="1"/>
                <p:nvPr/>
              </p:nvSpPr>
              <p:spPr>
                <a:xfrm>
                  <a:off x="683568" y="4094291"/>
                  <a:ext cx="19625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itchFamily="34" charset="0"/>
                      <a:cs typeface="Calibri" pitchFamily="34" charset="0"/>
                    </a:rPr>
                    <a:t>Your Text Here</a:t>
                  </a:r>
                  <a:endParaRPr lang="ko-KR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683568" y="4326195"/>
                  <a:ext cx="1962551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Example Text : </a:t>
                  </a:r>
                </a:p>
                <a:p>
                  <a:pPr algn="ctr"/>
                  <a:r>
                    <a:rPr lang="en-US" altLang="ko-KR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Get a modern PowerPoint  Presentation that is beautifully designed.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Get a modern PowerPoint  Presentation that is beautifully designed</a:t>
                  </a:r>
                  <a:r>
                    <a:rPr lang="en-US" altLang="ko-KR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</a:t>
                  </a:r>
                  <a:endPara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1189191" y="1628800"/>
                <a:ext cx="9513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ln w="12700">
                      <a:solidFill>
                        <a:schemeClr val="bg1"/>
                      </a:solidFill>
                    </a:ln>
                    <a:solidFill>
                      <a:srgbClr val="5BC5DD"/>
                    </a:solidFill>
                    <a:latin typeface="Calibri" pitchFamily="34" charset="0"/>
                    <a:cs typeface="Calibri" pitchFamily="34" charset="0"/>
                  </a:rPr>
                  <a:t>43%</a:t>
                </a:r>
                <a:endParaRPr lang="ko-KR" altLang="en-US" sz="3200" b="1" dirty="0">
                  <a:ln w="12700">
                    <a:solidFill>
                      <a:schemeClr val="bg1"/>
                    </a:solidFill>
                  </a:ln>
                  <a:solidFill>
                    <a:srgbClr val="5BC5DD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pic>
          <p:nvPicPr>
            <p:cNvPr id="40" name="Picture 50" descr="F:\002-KIMS BUSINESS\007-bizdesign.tv\000-PPT FOR KMONG\PNG-아이콘\001-비즈니스\수정\비행기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774" y="2773990"/>
              <a:ext cx="661783" cy="637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4660296" y="1628800"/>
            <a:ext cx="1962551" cy="4065171"/>
            <a:chOff x="4660296" y="1628800"/>
            <a:chExt cx="1962551" cy="4065171"/>
          </a:xfrm>
        </p:grpSpPr>
        <p:grpSp>
          <p:nvGrpSpPr>
            <p:cNvPr id="22" name="Group 21"/>
            <p:cNvGrpSpPr/>
            <p:nvPr/>
          </p:nvGrpSpPr>
          <p:grpSpPr>
            <a:xfrm>
              <a:off x="4660296" y="1628800"/>
              <a:ext cx="1962551" cy="4065171"/>
              <a:chOff x="683568" y="1628800"/>
              <a:chExt cx="1962551" cy="4065171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872755" y="2280596"/>
                <a:ext cx="1584177" cy="1584177"/>
                <a:chOff x="899591" y="1902000"/>
                <a:chExt cx="1250671" cy="1250671"/>
              </a:xfrm>
            </p:grpSpPr>
            <p:sp>
              <p:nvSpPr>
                <p:cNvPr id="29" name="Oval 28"/>
                <p:cNvSpPr/>
                <p:nvPr/>
              </p:nvSpPr>
              <p:spPr>
                <a:xfrm>
                  <a:off x="899591" y="1902000"/>
                  <a:ext cx="1250671" cy="1250671"/>
                </a:xfrm>
                <a:prstGeom prst="ellipse">
                  <a:avLst/>
                </a:prstGeom>
                <a:solidFill>
                  <a:srgbClr val="FFB850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1016229" y="2018638"/>
                  <a:ext cx="1017395" cy="101739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7000"/>
                      </a:schemeClr>
                    </a:gs>
                    <a:gs pos="100000">
                      <a:schemeClr val="bg1"/>
                    </a:gs>
                  </a:gsLst>
                  <a:lin ang="8100000" scaled="1"/>
                  <a:tileRect/>
                </a:gra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683568" y="4077072"/>
                <a:ext cx="1962551" cy="1616899"/>
                <a:chOff x="683568" y="4094291"/>
                <a:chExt cx="1962551" cy="1616899"/>
              </a:xfrm>
            </p:grpSpPr>
            <p:sp>
              <p:nvSpPr>
                <p:cNvPr id="27" name="TextBox 26"/>
                <p:cNvSpPr txBox="1"/>
                <p:nvPr/>
              </p:nvSpPr>
              <p:spPr>
                <a:xfrm>
                  <a:off x="683568" y="4094291"/>
                  <a:ext cx="19625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itchFamily="34" charset="0"/>
                      <a:cs typeface="Calibri" pitchFamily="34" charset="0"/>
                    </a:rPr>
                    <a:t>Your Text Here</a:t>
                  </a:r>
                  <a:endParaRPr lang="ko-KR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683568" y="4326195"/>
                  <a:ext cx="1962551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Example Text : </a:t>
                  </a:r>
                </a:p>
                <a:p>
                  <a:pPr algn="ctr"/>
                  <a:r>
                    <a:rPr lang="en-US" altLang="ko-KR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Get a modern PowerPoint  Presentation that is beautifully designed.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Get a modern PowerPoint  Presentation that is beautifully designed</a:t>
                  </a:r>
                  <a:r>
                    <a:rPr lang="en-US" altLang="ko-KR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</a:t>
                  </a:r>
                  <a:endPara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1189191" y="1628800"/>
                <a:ext cx="9513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ln w="12700">
                      <a:solidFill>
                        <a:schemeClr val="bg1"/>
                      </a:solidFill>
                    </a:ln>
                    <a:solidFill>
                      <a:srgbClr val="FFB850"/>
                    </a:solidFill>
                    <a:latin typeface="Calibri" pitchFamily="34" charset="0"/>
                    <a:cs typeface="Calibri" pitchFamily="34" charset="0"/>
                  </a:rPr>
                  <a:t>65%</a:t>
                </a:r>
                <a:endParaRPr lang="ko-KR" altLang="en-US" sz="3200" b="1" dirty="0">
                  <a:ln w="12700">
                    <a:solidFill>
                      <a:schemeClr val="bg1"/>
                    </a:solidFill>
                  </a:ln>
                  <a:solidFill>
                    <a:srgbClr val="FFB85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pic>
          <p:nvPicPr>
            <p:cNvPr id="41" name="Picture 47" descr="F:\002-KIMS BUSINESS\007-bizdesign.tv\000-PPT FOR KMONG\PNG-아이콘\001-비즈니스\수정\폴더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545" y="2858218"/>
              <a:ext cx="600052" cy="468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/>
          <p:cNvGrpSpPr/>
          <p:nvPr/>
        </p:nvGrpSpPr>
        <p:grpSpPr>
          <a:xfrm>
            <a:off x="6802201" y="1628800"/>
            <a:ext cx="1962551" cy="4065171"/>
            <a:chOff x="6802201" y="1628800"/>
            <a:chExt cx="1962551" cy="4065171"/>
          </a:xfrm>
        </p:grpSpPr>
        <p:grpSp>
          <p:nvGrpSpPr>
            <p:cNvPr id="31" name="Group 30"/>
            <p:cNvGrpSpPr/>
            <p:nvPr/>
          </p:nvGrpSpPr>
          <p:grpSpPr>
            <a:xfrm>
              <a:off x="6802201" y="1628800"/>
              <a:ext cx="1962551" cy="4065171"/>
              <a:chOff x="683568" y="1628800"/>
              <a:chExt cx="1962551" cy="4065171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872755" y="2280596"/>
                <a:ext cx="1584177" cy="1584177"/>
                <a:chOff x="899591" y="1902000"/>
                <a:chExt cx="1250671" cy="1250671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899591" y="1902000"/>
                  <a:ext cx="1250671" cy="1250671"/>
                </a:xfrm>
                <a:prstGeom prst="ellipse">
                  <a:avLst/>
                </a:prstGeom>
                <a:solidFill>
                  <a:srgbClr val="F57627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016229" y="2018638"/>
                  <a:ext cx="1017395" cy="101739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7000"/>
                      </a:schemeClr>
                    </a:gs>
                    <a:gs pos="100000">
                      <a:schemeClr val="bg1"/>
                    </a:gs>
                  </a:gsLst>
                  <a:lin ang="8100000" scaled="1"/>
                  <a:tileRect/>
                </a:gra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683568" y="4077072"/>
                <a:ext cx="1962551" cy="1616899"/>
                <a:chOff x="683568" y="4094291"/>
                <a:chExt cx="1962551" cy="1616899"/>
              </a:xfrm>
            </p:grpSpPr>
            <p:sp>
              <p:nvSpPr>
                <p:cNvPr id="36" name="TextBox 35"/>
                <p:cNvSpPr txBox="1"/>
                <p:nvPr/>
              </p:nvSpPr>
              <p:spPr>
                <a:xfrm>
                  <a:off x="683568" y="4094291"/>
                  <a:ext cx="19625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itchFamily="34" charset="0"/>
                      <a:cs typeface="Calibri" pitchFamily="34" charset="0"/>
                    </a:rPr>
                    <a:t>Your Text Here</a:t>
                  </a:r>
                  <a:endParaRPr lang="ko-KR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83568" y="4326195"/>
                  <a:ext cx="1962551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Example Text : </a:t>
                  </a:r>
                </a:p>
                <a:p>
                  <a:pPr algn="ctr"/>
                  <a:r>
                    <a:rPr lang="en-US" altLang="ko-KR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Get a modern PowerPoint  Presentation that is beautifully designed.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Get a modern PowerPoint  Presentation that is beautifully designed</a:t>
                  </a:r>
                  <a:r>
                    <a:rPr lang="en-US" altLang="ko-KR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</a:t>
                  </a:r>
                  <a:endPara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1189191" y="1628800"/>
                <a:ext cx="9513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ln w="12700">
                      <a:solidFill>
                        <a:schemeClr val="bg1"/>
                      </a:solidFill>
                    </a:ln>
                    <a:solidFill>
                      <a:srgbClr val="F57627"/>
                    </a:solidFill>
                    <a:latin typeface="Calibri" pitchFamily="34" charset="0"/>
                    <a:cs typeface="Calibri" pitchFamily="34" charset="0"/>
                  </a:rPr>
                  <a:t>83%</a:t>
                </a:r>
                <a:endParaRPr lang="ko-KR" altLang="en-US" sz="3200" b="1" dirty="0">
                  <a:ln w="12700">
                    <a:solidFill>
                      <a:schemeClr val="bg1"/>
                    </a:solidFill>
                  </a:ln>
                  <a:solidFill>
                    <a:srgbClr val="F57627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pic>
          <p:nvPicPr>
            <p:cNvPr id="42" name="Picture 40" descr="F:\002-KIMS BUSINESS\007-bizdesign.tv\000-PPT FOR KMONG\PNG-아이콘\001-비즈니스\수정\자물쇠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4409" y="2757788"/>
              <a:ext cx="451570" cy="57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4648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Our Services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 hope and I believe that this Template will your Time, Money and Reputation.</a:t>
            </a:r>
            <a:endParaRPr lang="ko-KR" alt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474390" y="2007190"/>
            <a:ext cx="8235974" cy="2016224"/>
            <a:chOff x="474390" y="1916832"/>
            <a:chExt cx="8235974" cy="2016224"/>
          </a:xfrm>
        </p:grpSpPr>
        <p:sp>
          <p:nvSpPr>
            <p:cNvPr id="24" name="Rounded Rectangle 15"/>
            <p:cNvSpPr/>
            <p:nvPr/>
          </p:nvSpPr>
          <p:spPr>
            <a:xfrm>
              <a:off x="6694140" y="1916832"/>
              <a:ext cx="2016224" cy="2016224"/>
            </a:xfrm>
            <a:custGeom>
              <a:avLst/>
              <a:gdLst/>
              <a:ahLst/>
              <a:cxnLst/>
              <a:rect l="l" t="t" r="r" b="b"/>
              <a:pathLst>
                <a:path w="2016224" h="2016224">
                  <a:moveTo>
                    <a:pt x="155068" y="0"/>
                  </a:moveTo>
                  <a:lnTo>
                    <a:pt x="1861156" y="0"/>
                  </a:lnTo>
                  <a:cubicBezTo>
                    <a:pt x="1946798" y="0"/>
                    <a:pt x="2016224" y="69426"/>
                    <a:pt x="2016224" y="155068"/>
                  </a:cubicBezTo>
                  <a:lnTo>
                    <a:pt x="2016224" y="774086"/>
                  </a:lnTo>
                  <a:lnTo>
                    <a:pt x="2016224" y="1242138"/>
                  </a:lnTo>
                  <a:lnTo>
                    <a:pt x="2016224" y="1861156"/>
                  </a:lnTo>
                  <a:cubicBezTo>
                    <a:pt x="2016224" y="1946798"/>
                    <a:pt x="1946798" y="2016224"/>
                    <a:pt x="1861156" y="2016224"/>
                  </a:cubicBezTo>
                  <a:lnTo>
                    <a:pt x="155068" y="2016224"/>
                  </a:lnTo>
                  <a:cubicBezTo>
                    <a:pt x="69426" y="2016224"/>
                    <a:pt x="0" y="1946798"/>
                    <a:pt x="0" y="1861156"/>
                  </a:cubicBezTo>
                  <a:lnTo>
                    <a:pt x="0" y="155068"/>
                  </a:lnTo>
                  <a:cubicBezTo>
                    <a:pt x="0" y="69426"/>
                    <a:pt x="69426" y="0"/>
                    <a:pt x="1550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/>
                </a:gs>
              </a:gsLst>
              <a:lin ang="10800000" scaled="0"/>
              <a:tileRect/>
            </a:gradFill>
            <a:ln w="15875">
              <a:noFill/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ounded Rectangle 15"/>
            <p:cNvSpPr/>
            <p:nvPr/>
          </p:nvSpPr>
          <p:spPr>
            <a:xfrm>
              <a:off x="6694140" y="1916832"/>
              <a:ext cx="2016224" cy="504428"/>
            </a:xfrm>
            <a:custGeom>
              <a:avLst/>
              <a:gdLst/>
              <a:ahLst/>
              <a:cxnLst/>
              <a:rect l="l" t="t" r="r" b="b"/>
              <a:pathLst>
                <a:path w="2016224" h="504428">
                  <a:moveTo>
                    <a:pt x="155068" y="0"/>
                  </a:moveTo>
                  <a:lnTo>
                    <a:pt x="1861156" y="0"/>
                  </a:lnTo>
                  <a:cubicBezTo>
                    <a:pt x="1946798" y="0"/>
                    <a:pt x="2016224" y="69426"/>
                    <a:pt x="2016224" y="155068"/>
                  </a:cubicBezTo>
                  <a:lnTo>
                    <a:pt x="2016224" y="504428"/>
                  </a:lnTo>
                  <a:lnTo>
                    <a:pt x="0" y="504428"/>
                  </a:lnTo>
                  <a:lnTo>
                    <a:pt x="0" y="155068"/>
                  </a:lnTo>
                  <a:cubicBezTo>
                    <a:pt x="0" y="69426"/>
                    <a:pt x="69426" y="0"/>
                    <a:pt x="155068" y="0"/>
                  </a:cubicBezTo>
                  <a:close/>
                </a:path>
              </a:pathLst>
            </a:custGeom>
            <a:solidFill>
              <a:srgbClr val="F5762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ounded Rectangle 15"/>
            <p:cNvSpPr/>
            <p:nvPr/>
          </p:nvSpPr>
          <p:spPr>
            <a:xfrm>
              <a:off x="4620766" y="1916832"/>
              <a:ext cx="2448272" cy="2016224"/>
            </a:xfrm>
            <a:custGeom>
              <a:avLst/>
              <a:gdLst/>
              <a:ahLst/>
              <a:cxnLst/>
              <a:rect l="l" t="t" r="r" b="b"/>
              <a:pathLst>
                <a:path w="2448272" h="2016224">
                  <a:moveTo>
                    <a:pt x="155068" y="0"/>
                  </a:moveTo>
                  <a:lnTo>
                    <a:pt x="1861156" y="0"/>
                  </a:lnTo>
                  <a:cubicBezTo>
                    <a:pt x="1946798" y="0"/>
                    <a:pt x="2016224" y="69426"/>
                    <a:pt x="2016224" y="155068"/>
                  </a:cubicBezTo>
                  <a:lnTo>
                    <a:pt x="2016224" y="774086"/>
                  </a:lnTo>
                  <a:lnTo>
                    <a:pt x="2088232" y="774086"/>
                  </a:lnTo>
                  <a:lnTo>
                    <a:pt x="2088232" y="540060"/>
                  </a:lnTo>
                  <a:lnTo>
                    <a:pt x="2448272" y="1008112"/>
                  </a:lnTo>
                  <a:lnTo>
                    <a:pt x="2088232" y="1476164"/>
                  </a:lnTo>
                  <a:lnTo>
                    <a:pt x="2088232" y="1242138"/>
                  </a:lnTo>
                  <a:lnTo>
                    <a:pt x="2016224" y="1242138"/>
                  </a:lnTo>
                  <a:lnTo>
                    <a:pt x="2016224" y="1861156"/>
                  </a:lnTo>
                  <a:cubicBezTo>
                    <a:pt x="2016224" y="1946798"/>
                    <a:pt x="1946798" y="2016224"/>
                    <a:pt x="1861156" y="2016224"/>
                  </a:cubicBezTo>
                  <a:lnTo>
                    <a:pt x="155068" y="2016224"/>
                  </a:lnTo>
                  <a:cubicBezTo>
                    <a:pt x="69426" y="2016224"/>
                    <a:pt x="0" y="1946798"/>
                    <a:pt x="0" y="1861156"/>
                  </a:cubicBezTo>
                  <a:lnTo>
                    <a:pt x="0" y="155068"/>
                  </a:lnTo>
                  <a:cubicBezTo>
                    <a:pt x="0" y="69426"/>
                    <a:pt x="69426" y="0"/>
                    <a:pt x="1550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/>
                </a:gs>
              </a:gsLst>
              <a:lin ang="10800000" scaled="0"/>
              <a:tileRect/>
            </a:gradFill>
            <a:ln w="15875">
              <a:noFill/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ounded Rectangle 15"/>
            <p:cNvSpPr/>
            <p:nvPr/>
          </p:nvSpPr>
          <p:spPr>
            <a:xfrm>
              <a:off x="4620766" y="1916832"/>
              <a:ext cx="2016224" cy="504428"/>
            </a:xfrm>
            <a:custGeom>
              <a:avLst/>
              <a:gdLst/>
              <a:ahLst/>
              <a:cxnLst/>
              <a:rect l="l" t="t" r="r" b="b"/>
              <a:pathLst>
                <a:path w="2016224" h="504428">
                  <a:moveTo>
                    <a:pt x="155068" y="0"/>
                  </a:moveTo>
                  <a:lnTo>
                    <a:pt x="1861156" y="0"/>
                  </a:lnTo>
                  <a:cubicBezTo>
                    <a:pt x="1946798" y="0"/>
                    <a:pt x="2016224" y="69426"/>
                    <a:pt x="2016224" y="155068"/>
                  </a:cubicBezTo>
                  <a:lnTo>
                    <a:pt x="2016224" y="504428"/>
                  </a:lnTo>
                  <a:lnTo>
                    <a:pt x="0" y="504428"/>
                  </a:lnTo>
                  <a:lnTo>
                    <a:pt x="0" y="155068"/>
                  </a:lnTo>
                  <a:cubicBezTo>
                    <a:pt x="0" y="69426"/>
                    <a:pt x="69426" y="0"/>
                    <a:pt x="155068" y="0"/>
                  </a:cubicBezTo>
                  <a:close/>
                </a:path>
              </a:pathLst>
            </a:custGeom>
            <a:solidFill>
              <a:srgbClr val="FFB85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ounded Rectangle 15"/>
            <p:cNvSpPr/>
            <p:nvPr/>
          </p:nvSpPr>
          <p:spPr>
            <a:xfrm>
              <a:off x="2547764" y="1916832"/>
              <a:ext cx="2448272" cy="2016224"/>
            </a:xfrm>
            <a:custGeom>
              <a:avLst/>
              <a:gdLst/>
              <a:ahLst/>
              <a:cxnLst/>
              <a:rect l="l" t="t" r="r" b="b"/>
              <a:pathLst>
                <a:path w="2448272" h="2016224">
                  <a:moveTo>
                    <a:pt x="155068" y="0"/>
                  </a:moveTo>
                  <a:lnTo>
                    <a:pt x="1861156" y="0"/>
                  </a:lnTo>
                  <a:cubicBezTo>
                    <a:pt x="1946798" y="0"/>
                    <a:pt x="2016224" y="69426"/>
                    <a:pt x="2016224" y="155068"/>
                  </a:cubicBezTo>
                  <a:lnTo>
                    <a:pt x="2016224" y="774086"/>
                  </a:lnTo>
                  <a:lnTo>
                    <a:pt x="2088232" y="774086"/>
                  </a:lnTo>
                  <a:lnTo>
                    <a:pt x="2088232" y="540060"/>
                  </a:lnTo>
                  <a:lnTo>
                    <a:pt x="2448272" y="1008112"/>
                  </a:lnTo>
                  <a:lnTo>
                    <a:pt x="2088232" y="1476164"/>
                  </a:lnTo>
                  <a:lnTo>
                    <a:pt x="2088232" y="1242138"/>
                  </a:lnTo>
                  <a:lnTo>
                    <a:pt x="2016224" y="1242138"/>
                  </a:lnTo>
                  <a:lnTo>
                    <a:pt x="2016224" y="1861156"/>
                  </a:lnTo>
                  <a:cubicBezTo>
                    <a:pt x="2016224" y="1946798"/>
                    <a:pt x="1946798" y="2016224"/>
                    <a:pt x="1861156" y="2016224"/>
                  </a:cubicBezTo>
                  <a:lnTo>
                    <a:pt x="155068" y="2016224"/>
                  </a:lnTo>
                  <a:cubicBezTo>
                    <a:pt x="69426" y="2016224"/>
                    <a:pt x="0" y="1946798"/>
                    <a:pt x="0" y="1861156"/>
                  </a:cubicBezTo>
                  <a:lnTo>
                    <a:pt x="0" y="155068"/>
                  </a:lnTo>
                  <a:cubicBezTo>
                    <a:pt x="0" y="69426"/>
                    <a:pt x="69426" y="0"/>
                    <a:pt x="1550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/>
                </a:gs>
              </a:gsLst>
              <a:lin ang="10800000" scaled="0"/>
              <a:tileRect/>
            </a:gradFill>
            <a:ln w="15875">
              <a:noFill/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ounded Rectangle 15"/>
            <p:cNvSpPr/>
            <p:nvPr/>
          </p:nvSpPr>
          <p:spPr>
            <a:xfrm>
              <a:off x="2547764" y="1916832"/>
              <a:ext cx="2016224" cy="504428"/>
            </a:xfrm>
            <a:custGeom>
              <a:avLst/>
              <a:gdLst/>
              <a:ahLst/>
              <a:cxnLst/>
              <a:rect l="l" t="t" r="r" b="b"/>
              <a:pathLst>
                <a:path w="2016224" h="504428">
                  <a:moveTo>
                    <a:pt x="155068" y="0"/>
                  </a:moveTo>
                  <a:lnTo>
                    <a:pt x="1861156" y="0"/>
                  </a:lnTo>
                  <a:cubicBezTo>
                    <a:pt x="1946798" y="0"/>
                    <a:pt x="2016224" y="69426"/>
                    <a:pt x="2016224" y="155068"/>
                  </a:cubicBezTo>
                  <a:lnTo>
                    <a:pt x="2016224" y="504428"/>
                  </a:lnTo>
                  <a:lnTo>
                    <a:pt x="0" y="504428"/>
                  </a:lnTo>
                  <a:lnTo>
                    <a:pt x="0" y="155068"/>
                  </a:lnTo>
                  <a:cubicBezTo>
                    <a:pt x="0" y="69426"/>
                    <a:pt x="69426" y="0"/>
                    <a:pt x="155068" y="0"/>
                  </a:cubicBezTo>
                  <a:close/>
                </a:path>
              </a:pathLst>
            </a:custGeom>
            <a:solidFill>
              <a:srgbClr val="5BC5DD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74390" y="1916832"/>
              <a:ext cx="2448272" cy="2016224"/>
            </a:xfrm>
            <a:custGeom>
              <a:avLst/>
              <a:gdLst/>
              <a:ahLst/>
              <a:cxnLst/>
              <a:rect l="l" t="t" r="r" b="b"/>
              <a:pathLst>
                <a:path w="2448272" h="2016224">
                  <a:moveTo>
                    <a:pt x="155068" y="0"/>
                  </a:moveTo>
                  <a:lnTo>
                    <a:pt x="1861156" y="0"/>
                  </a:lnTo>
                  <a:cubicBezTo>
                    <a:pt x="1946798" y="0"/>
                    <a:pt x="2016224" y="69426"/>
                    <a:pt x="2016224" y="155068"/>
                  </a:cubicBezTo>
                  <a:lnTo>
                    <a:pt x="2016224" y="774086"/>
                  </a:lnTo>
                  <a:lnTo>
                    <a:pt x="2088232" y="774086"/>
                  </a:lnTo>
                  <a:lnTo>
                    <a:pt x="2088232" y="540060"/>
                  </a:lnTo>
                  <a:lnTo>
                    <a:pt x="2448272" y="1008112"/>
                  </a:lnTo>
                  <a:lnTo>
                    <a:pt x="2088232" y="1476164"/>
                  </a:lnTo>
                  <a:lnTo>
                    <a:pt x="2088232" y="1242138"/>
                  </a:lnTo>
                  <a:lnTo>
                    <a:pt x="2016224" y="1242138"/>
                  </a:lnTo>
                  <a:lnTo>
                    <a:pt x="2016224" y="1861156"/>
                  </a:lnTo>
                  <a:cubicBezTo>
                    <a:pt x="2016224" y="1946798"/>
                    <a:pt x="1946798" y="2016224"/>
                    <a:pt x="1861156" y="2016224"/>
                  </a:cubicBezTo>
                  <a:lnTo>
                    <a:pt x="155068" y="2016224"/>
                  </a:lnTo>
                  <a:cubicBezTo>
                    <a:pt x="69426" y="2016224"/>
                    <a:pt x="0" y="1946798"/>
                    <a:pt x="0" y="1861156"/>
                  </a:cubicBezTo>
                  <a:lnTo>
                    <a:pt x="0" y="155068"/>
                  </a:lnTo>
                  <a:cubicBezTo>
                    <a:pt x="0" y="69426"/>
                    <a:pt x="69426" y="0"/>
                    <a:pt x="1550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/>
                </a:gs>
              </a:gsLst>
              <a:lin ang="10800000" scaled="0"/>
              <a:tileRect/>
            </a:gradFill>
            <a:ln w="15875">
              <a:noFill/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ounded Rectangle 15"/>
            <p:cNvSpPr/>
            <p:nvPr/>
          </p:nvSpPr>
          <p:spPr>
            <a:xfrm>
              <a:off x="474390" y="1916832"/>
              <a:ext cx="2016224" cy="504428"/>
            </a:xfrm>
            <a:custGeom>
              <a:avLst/>
              <a:gdLst/>
              <a:ahLst/>
              <a:cxnLst/>
              <a:rect l="l" t="t" r="r" b="b"/>
              <a:pathLst>
                <a:path w="2016224" h="504428">
                  <a:moveTo>
                    <a:pt x="155068" y="0"/>
                  </a:moveTo>
                  <a:lnTo>
                    <a:pt x="1861156" y="0"/>
                  </a:lnTo>
                  <a:cubicBezTo>
                    <a:pt x="1946798" y="0"/>
                    <a:pt x="2016224" y="69426"/>
                    <a:pt x="2016224" y="155068"/>
                  </a:cubicBezTo>
                  <a:lnTo>
                    <a:pt x="2016224" y="504428"/>
                  </a:lnTo>
                  <a:lnTo>
                    <a:pt x="0" y="504428"/>
                  </a:lnTo>
                  <a:lnTo>
                    <a:pt x="0" y="155068"/>
                  </a:lnTo>
                  <a:cubicBezTo>
                    <a:pt x="0" y="69426"/>
                    <a:pt x="69426" y="0"/>
                    <a:pt x="155068" y="0"/>
                  </a:cubicBezTo>
                  <a:close/>
                </a:path>
              </a:pathLst>
            </a:custGeom>
            <a:solidFill>
              <a:srgbClr val="86BF3E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74390" y="207210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Option A</a:t>
            </a:r>
            <a:endParaRPr lang="ko-KR" altLang="en-US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5537" y="4648492"/>
            <a:ext cx="21522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Reputation.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47764" y="207919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Option B</a:t>
            </a:r>
            <a:endParaRPr lang="ko-KR" altLang="en-US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34483" y="207919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Option C</a:t>
            </a:r>
            <a:endParaRPr lang="ko-KR" altLang="en-US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702152" y="207919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Option D</a:t>
            </a:r>
            <a:endParaRPr lang="ko-KR" altLang="en-US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4390" y="4239438"/>
            <a:ext cx="386384" cy="360040"/>
          </a:xfrm>
          <a:prstGeom prst="rect">
            <a:avLst/>
          </a:prstGeom>
          <a:solidFill>
            <a:srgbClr val="86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01</a:t>
            </a:r>
            <a:endParaRPr lang="ko-KR" altLang="en-US" sz="1200" b="1" dirty="0"/>
          </a:p>
        </p:txBody>
      </p:sp>
      <p:pic>
        <p:nvPicPr>
          <p:cNvPr id="36" name="Picture 39" descr="F:\002-KIMS BUSINESS\007-bizdesign.tv\000-PPT FOR KMONG\PNG-아이콘\001-비즈니스\수정\카메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466" y="2655374"/>
            <a:ext cx="516820" cy="35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5" descr="F:\002-KIMS BUSINESS\007-bizdesign.tv\000-PPT FOR KMONG\PNG-아이콘\001-비즈니스\수정\톱니바퀴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854" y="2621780"/>
            <a:ext cx="516820" cy="50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7" descr="F:\002-KIMS BUSINESS\007-bizdesign.tv\000-PPT FOR KMONG\PNG-아이콘\001-비즈니스\수정\폴더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56" y="2723041"/>
            <a:ext cx="470891" cy="36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1" descr="F:\002-KIMS BUSINESS\007-bizdesign.tv\000-PPT FOR KMONG\PNG-아이콘\001-비즈니스\수정\정장맨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688" y="2589111"/>
            <a:ext cx="189813" cy="5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474390" y="3168843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Best Contents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4390" y="3406933"/>
            <a:ext cx="20162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Reputation.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55776" y="315931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Best Contents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555776" y="3397408"/>
            <a:ext cx="20162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Reputation.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7162" y="3149793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Best Contents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37162" y="3387883"/>
            <a:ext cx="20162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Reputation.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89973" y="314026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Best Contents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89973" y="3378358"/>
            <a:ext cx="20162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Reputation.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491780" y="4650814"/>
            <a:ext cx="21522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Reputation.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570633" y="4241760"/>
            <a:ext cx="386384" cy="360040"/>
          </a:xfrm>
          <a:prstGeom prst="rect">
            <a:avLst/>
          </a:prstGeom>
          <a:solidFill>
            <a:srgbClr val="5BC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02</a:t>
            </a:r>
            <a:endParaRPr lang="ko-KR" altLang="en-US" sz="12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4588023" y="4653136"/>
            <a:ext cx="21522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Reputation.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666876" y="4244082"/>
            <a:ext cx="386384" cy="360040"/>
          </a:xfrm>
          <a:prstGeom prst="rect">
            <a:avLst/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03</a:t>
            </a:r>
            <a:endParaRPr lang="ko-KR" altLang="en-US" sz="12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684266" y="4655458"/>
            <a:ext cx="21522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Reputation.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63119" y="4246404"/>
            <a:ext cx="386384" cy="360040"/>
          </a:xfrm>
          <a:prstGeom prst="rect">
            <a:avLst/>
          </a:prstGeom>
          <a:solidFill>
            <a:srgbClr val="F57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04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4195281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_End_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ptkey">
      <a:majorFont>
        <a:latin typeface="Calibri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Master Slide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ptkey">
      <a:majorFont>
        <a:latin typeface="Calibri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ptkey">
      <a:majorFont>
        <a:latin typeface="Calibri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7059</TotalTime>
  <Words>4079</Words>
  <Application>Microsoft Office PowerPoint</Application>
  <PresentationFormat>On-screen Show (4:3)</PresentationFormat>
  <Paragraphs>693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Cover_End_ Slide Master</vt:lpstr>
      <vt:lpstr>Contents Master Slide </vt:lpstr>
      <vt:lpstr>Section Break Slide Master</vt:lpstr>
      <vt:lpstr>POWERPOINT TEMPLATE</vt:lpstr>
      <vt:lpstr>INFOGRAPHIC TEMPLATE</vt:lpstr>
      <vt:lpstr>INTRODUCTION</vt:lpstr>
      <vt:lpstr>Introductions</vt:lpstr>
      <vt:lpstr>Introductions</vt:lpstr>
      <vt:lpstr>Introductions</vt:lpstr>
      <vt:lpstr>Our Services</vt:lpstr>
      <vt:lpstr>Our Services</vt:lpstr>
      <vt:lpstr>Our Services</vt:lpstr>
      <vt:lpstr>Why Choose Us?</vt:lpstr>
      <vt:lpstr>Why Choose Us?</vt:lpstr>
      <vt:lpstr>TIMELINE</vt:lpstr>
      <vt:lpstr>Feature Timeline</vt:lpstr>
      <vt:lpstr>Feature Timeline</vt:lpstr>
      <vt:lpstr>Feature Timeline</vt:lpstr>
      <vt:lpstr>INFOGRAPHIC</vt:lpstr>
      <vt:lpstr>Infographic</vt:lpstr>
      <vt:lpstr>Infographic</vt:lpstr>
      <vt:lpstr>Social Media Network</vt:lpstr>
      <vt:lpstr>Infographic</vt:lpstr>
      <vt:lpstr>Infographic</vt:lpstr>
      <vt:lpstr>Infographic</vt:lpstr>
      <vt:lpstr>Online Marketing</vt:lpstr>
      <vt:lpstr>Rocket Infographic</vt:lpstr>
      <vt:lpstr>Circle Infographic</vt:lpstr>
      <vt:lpstr>Circle Infographic</vt:lpstr>
      <vt:lpstr>Infographic</vt:lpstr>
      <vt:lpstr>Infographic</vt:lpstr>
      <vt:lpstr>Infographic</vt:lpstr>
      <vt:lpstr>Infographic</vt:lpstr>
      <vt:lpstr>Infographic</vt:lpstr>
      <vt:lpstr>Infographic</vt:lpstr>
      <vt:lpstr>Infographic</vt:lpstr>
      <vt:lpstr>Infographic</vt:lpstr>
      <vt:lpstr>Infographic</vt:lpstr>
      <vt:lpstr>Infographic</vt:lpstr>
      <vt:lpstr>Infographic</vt:lpstr>
      <vt:lpstr>Infographic</vt:lpstr>
      <vt:lpstr>Infographic</vt:lpstr>
      <vt:lpstr>CHART INFOGRAPHIC</vt:lpstr>
      <vt:lpstr>Chart Infographic</vt:lpstr>
      <vt:lpstr>Chart Infographic</vt:lpstr>
      <vt:lpstr>Chart Infographic</vt:lpstr>
      <vt:lpstr>Chart Infographic</vt:lpstr>
      <vt:lpstr>Thank you</vt:lpstr>
      <vt:lpstr>Thank you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J01-INFOGRPHIC-POWERPOINT-TEMPLATE</dc:title>
  <dc:creator>bizdesign.net</dc:creator>
  <cp:lastModifiedBy>WIN7</cp:lastModifiedBy>
  <cp:revision>123</cp:revision>
  <dcterms:created xsi:type="dcterms:W3CDTF">2014-12-08T06:14:59Z</dcterms:created>
  <dcterms:modified xsi:type="dcterms:W3CDTF">2015-03-06T01:40:33Z</dcterms:modified>
</cp:coreProperties>
</file>